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0"/>
  </p:notesMasterIdLst>
  <p:sldIdLst>
    <p:sldId id="428" r:id="rId5"/>
    <p:sldId id="459" r:id="rId6"/>
    <p:sldId id="439" r:id="rId7"/>
    <p:sldId id="464" r:id="rId8"/>
    <p:sldId id="466" r:id="rId9"/>
    <p:sldId id="433" r:id="rId10"/>
    <p:sldId id="458" r:id="rId11"/>
    <p:sldId id="467" r:id="rId12"/>
    <p:sldId id="456" r:id="rId13"/>
    <p:sldId id="460" r:id="rId14"/>
    <p:sldId id="477" r:id="rId15"/>
    <p:sldId id="465" r:id="rId16"/>
    <p:sldId id="461" r:id="rId17"/>
    <p:sldId id="463" r:id="rId18"/>
    <p:sldId id="462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5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23B"/>
    <a:srgbClr val="000000"/>
    <a:srgbClr val="FFFFFF"/>
    <a:srgbClr val="3A3E40"/>
    <a:srgbClr val="F1EBDF"/>
    <a:srgbClr val="461B2B"/>
    <a:srgbClr val="461A2B"/>
    <a:srgbClr val="4D5356"/>
    <a:srgbClr val="E2D6C0"/>
    <a:srgbClr val="8B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49B1B-C2C2-4CC3-8FD3-7DED99F383BA}" v="18" dt="2023-08-22T12:27:24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55966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698" y="108"/>
      </p:cViewPr>
      <p:guideLst>
        <p:guide orient="horz" pos="2001"/>
        <p:guide pos="3840"/>
        <p:guide orient="horz" pos="845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56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Beer, Anel [au1@sun.ac.za]" userId="2e0b006b-c3b7-4cc0-a602-1baa8b4b8c55" providerId="ADAL" clId="{4DC49B1B-C2C2-4CC3-8FD3-7DED99F383BA}"/>
    <pc:docChg chg="undo redo custSel addSld delSld modSld sldOrd">
      <pc:chgData name="De Beer, Anel [au1@sun.ac.za]" userId="2e0b006b-c3b7-4cc0-a602-1baa8b4b8c55" providerId="ADAL" clId="{4DC49B1B-C2C2-4CC3-8FD3-7DED99F383BA}" dt="2023-08-22T12:27:28.682" v="9494" actId="27636"/>
      <pc:docMkLst>
        <pc:docMk/>
      </pc:docMkLst>
      <pc:sldChg chg="modSp mod modNotesTx">
        <pc:chgData name="De Beer, Anel [au1@sun.ac.za]" userId="2e0b006b-c3b7-4cc0-a602-1baa8b4b8c55" providerId="ADAL" clId="{4DC49B1B-C2C2-4CC3-8FD3-7DED99F383BA}" dt="2023-08-21T13:29:01.780" v="1229" actId="6549"/>
        <pc:sldMkLst>
          <pc:docMk/>
          <pc:sldMk cId="2496186536" sldId="428"/>
        </pc:sldMkLst>
        <pc:spChg chg="mod">
          <ac:chgData name="De Beer, Anel [au1@sun.ac.za]" userId="2e0b006b-c3b7-4cc0-a602-1baa8b4b8c55" providerId="ADAL" clId="{4DC49B1B-C2C2-4CC3-8FD3-7DED99F383BA}" dt="2023-08-21T13:28:47.837" v="1227" actId="20577"/>
          <ac:spMkLst>
            <pc:docMk/>
            <pc:sldMk cId="2496186536" sldId="428"/>
            <ac:spMk id="4" creationId="{1074A1E9-B4C9-974C-A92D-588C9706A84B}"/>
          </ac:spMkLst>
        </pc:spChg>
        <pc:grpChg chg="mod">
          <ac:chgData name="De Beer, Anel [au1@sun.ac.za]" userId="2e0b006b-c3b7-4cc0-a602-1baa8b4b8c55" providerId="ADAL" clId="{4DC49B1B-C2C2-4CC3-8FD3-7DED99F383BA}" dt="2023-08-21T13:28:54.553" v="1228" actId="14100"/>
          <ac:grpSpMkLst>
            <pc:docMk/>
            <pc:sldMk cId="2496186536" sldId="428"/>
            <ac:grpSpMk id="9" creationId="{FC2F9D6D-C0EC-AD9F-26CB-C5004CD3FDD7}"/>
          </ac:grpSpMkLst>
        </pc:grpChg>
      </pc:sldChg>
      <pc:sldChg chg="del">
        <pc:chgData name="De Beer, Anel [au1@sun.ac.za]" userId="2e0b006b-c3b7-4cc0-a602-1baa8b4b8c55" providerId="ADAL" clId="{4DC49B1B-C2C2-4CC3-8FD3-7DED99F383BA}" dt="2023-08-21T13:29:14.146" v="1231" actId="47"/>
        <pc:sldMkLst>
          <pc:docMk/>
          <pc:sldMk cId="71519605" sldId="430"/>
        </pc:sldMkLst>
      </pc:sldChg>
      <pc:sldChg chg="del">
        <pc:chgData name="De Beer, Anel [au1@sun.ac.za]" userId="2e0b006b-c3b7-4cc0-a602-1baa8b4b8c55" providerId="ADAL" clId="{4DC49B1B-C2C2-4CC3-8FD3-7DED99F383BA}" dt="2023-08-21T13:29:41.387" v="1232" actId="47"/>
        <pc:sldMkLst>
          <pc:docMk/>
          <pc:sldMk cId="983143378" sldId="431"/>
        </pc:sldMkLst>
      </pc:sldChg>
      <pc:sldChg chg="modSp del mod">
        <pc:chgData name="De Beer, Anel [au1@sun.ac.za]" userId="2e0b006b-c3b7-4cc0-a602-1baa8b4b8c55" providerId="ADAL" clId="{4DC49B1B-C2C2-4CC3-8FD3-7DED99F383BA}" dt="2023-08-21T13:29:48.520" v="1233" actId="47"/>
        <pc:sldMkLst>
          <pc:docMk/>
          <pc:sldMk cId="2967248688" sldId="432"/>
        </pc:sldMkLst>
        <pc:spChg chg="mod">
          <ac:chgData name="De Beer, Anel [au1@sun.ac.za]" userId="2e0b006b-c3b7-4cc0-a602-1baa8b4b8c55" providerId="ADAL" clId="{4DC49B1B-C2C2-4CC3-8FD3-7DED99F383BA}" dt="2023-08-21T13:07:30.945" v="128" actId="20577"/>
          <ac:spMkLst>
            <pc:docMk/>
            <pc:sldMk cId="2967248688" sldId="432"/>
            <ac:spMk id="5" creationId="{F9B3DA31-1085-7A3D-38D7-484424053948}"/>
          </ac:spMkLst>
        </pc:spChg>
        <pc:spChg chg="mod">
          <ac:chgData name="De Beer, Anel [au1@sun.ac.za]" userId="2e0b006b-c3b7-4cc0-a602-1baa8b4b8c55" providerId="ADAL" clId="{4DC49B1B-C2C2-4CC3-8FD3-7DED99F383BA}" dt="2023-08-21T13:14:04.060" v="600" actId="255"/>
          <ac:spMkLst>
            <pc:docMk/>
            <pc:sldMk cId="2967248688" sldId="432"/>
            <ac:spMk id="6" creationId="{E97D5128-34AC-04A5-CE28-D643571D9481}"/>
          </ac:spMkLst>
        </pc:spChg>
        <pc:spChg chg="mod">
          <ac:chgData name="De Beer, Anel [au1@sun.ac.za]" userId="2e0b006b-c3b7-4cc0-a602-1baa8b4b8c55" providerId="ADAL" clId="{4DC49B1B-C2C2-4CC3-8FD3-7DED99F383BA}" dt="2023-08-21T13:09:24.049" v="264" actId="255"/>
          <ac:spMkLst>
            <pc:docMk/>
            <pc:sldMk cId="2967248688" sldId="432"/>
            <ac:spMk id="7" creationId="{ACC47E64-940B-75A7-C07D-F524DE1BE1D7}"/>
          </ac:spMkLst>
        </pc:spChg>
      </pc:sldChg>
      <pc:sldChg chg="modSp mod ord">
        <pc:chgData name="De Beer, Anel [au1@sun.ac.za]" userId="2e0b006b-c3b7-4cc0-a602-1baa8b4b8c55" providerId="ADAL" clId="{4DC49B1B-C2C2-4CC3-8FD3-7DED99F383BA}" dt="2023-08-21T15:00:51.613" v="9375"/>
        <pc:sldMkLst>
          <pc:docMk/>
          <pc:sldMk cId="4006408811" sldId="433"/>
        </pc:sldMkLst>
        <pc:spChg chg="mod">
          <ac:chgData name="De Beer, Anel [au1@sun.ac.za]" userId="2e0b006b-c3b7-4cc0-a602-1baa8b4b8c55" providerId="ADAL" clId="{4DC49B1B-C2C2-4CC3-8FD3-7DED99F383BA}" dt="2023-08-21T14:33:10.824" v="6601" actId="6549"/>
          <ac:spMkLst>
            <pc:docMk/>
            <pc:sldMk cId="4006408811" sldId="433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3:31:22.240" v="1245" actId="20577"/>
          <ac:spMkLst>
            <pc:docMk/>
            <pc:sldMk cId="4006408811" sldId="433"/>
            <ac:spMk id="7" creationId="{EC37D336-8AEE-D9B7-44A4-477BAAB86144}"/>
          </ac:spMkLst>
        </pc:spChg>
        <pc:spChg chg="mod">
          <ac:chgData name="De Beer, Anel [au1@sun.ac.za]" userId="2e0b006b-c3b7-4cc0-a602-1baa8b4b8c55" providerId="ADAL" clId="{4DC49B1B-C2C2-4CC3-8FD3-7DED99F383BA}" dt="2023-08-21T13:09:41.345" v="266" actId="20577"/>
          <ac:spMkLst>
            <pc:docMk/>
            <pc:sldMk cId="4006408811" sldId="433"/>
            <ac:spMk id="8" creationId="{9D243645-DDDB-C4A5-62A5-790680941F32}"/>
          </ac:spMkLst>
        </pc:spChg>
        <pc:spChg chg="mod">
          <ac:chgData name="De Beer, Anel [au1@sun.ac.za]" userId="2e0b006b-c3b7-4cc0-a602-1baa8b4b8c55" providerId="ADAL" clId="{4DC49B1B-C2C2-4CC3-8FD3-7DED99F383BA}" dt="2023-08-21T13:33:23.923" v="1247" actId="20577"/>
          <ac:spMkLst>
            <pc:docMk/>
            <pc:sldMk cId="4006408811" sldId="433"/>
            <ac:spMk id="9" creationId="{DEE27AA9-2A5C-EA4A-B92E-A9AFA100BBDA}"/>
          </ac:spMkLst>
        </pc:spChg>
      </pc:sldChg>
      <pc:sldChg chg="del">
        <pc:chgData name="De Beer, Anel [au1@sun.ac.za]" userId="2e0b006b-c3b7-4cc0-a602-1baa8b4b8c55" providerId="ADAL" clId="{4DC49B1B-C2C2-4CC3-8FD3-7DED99F383BA}" dt="2023-08-21T13:13:04.472" v="587" actId="47"/>
        <pc:sldMkLst>
          <pc:docMk/>
          <pc:sldMk cId="2092773185" sldId="434"/>
        </pc:sldMkLst>
      </pc:sldChg>
      <pc:sldChg chg="del">
        <pc:chgData name="De Beer, Anel [au1@sun.ac.za]" userId="2e0b006b-c3b7-4cc0-a602-1baa8b4b8c55" providerId="ADAL" clId="{4DC49B1B-C2C2-4CC3-8FD3-7DED99F383BA}" dt="2023-08-21T13:13:05.704" v="588" actId="47"/>
        <pc:sldMkLst>
          <pc:docMk/>
          <pc:sldMk cId="4036777967" sldId="435"/>
        </pc:sldMkLst>
      </pc:sldChg>
      <pc:sldChg chg="del">
        <pc:chgData name="De Beer, Anel [au1@sun.ac.za]" userId="2e0b006b-c3b7-4cc0-a602-1baa8b4b8c55" providerId="ADAL" clId="{4DC49B1B-C2C2-4CC3-8FD3-7DED99F383BA}" dt="2023-08-21T13:13:06.716" v="589" actId="47"/>
        <pc:sldMkLst>
          <pc:docMk/>
          <pc:sldMk cId="407276026" sldId="436"/>
        </pc:sldMkLst>
      </pc:sldChg>
      <pc:sldChg chg="del">
        <pc:chgData name="De Beer, Anel [au1@sun.ac.za]" userId="2e0b006b-c3b7-4cc0-a602-1baa8b4b8c55" providerId="ADAL" clId="{4DC49B1B-C2C2-4CC3-8FD3-7DED99F383BA}" dt="2023-08-21T13:13:07.787" v="590" actId="47"/>
        <pc:sldMkLst>
          <pc:docMk/>
          <pc:sldMk cId="4280755595" sldId="437"/>
        </pc:sldMkLst>
      </pc:sldChg>
      <pc:sldChg chg="del">
        <pc:chgData name="De Beer, Anel [au1@sun.ac.za]" userId="2e0b006b-c3b7-4cc0-a602-1baa8b4b8c55" providerId="ADAL" clId="{4DC49B1B-C2C2-4CC3-8FD3-7DED99F383BA}" dt="2023-08-21T13:13:08.796" v="591" actId="47"/>
        <pc:sldMkLst>
          <pc:docMk/>
          <pc:sldMk cId="1920911936" sldId="438"/>
        </pc:sldMkLst>
      </pc:sldChg>
      <pc:sldChg chg="addSp modSp mod ord">
        <pc:chgData name="De Beer, Anel [au1@sun.ac.za]" userId="2e0b006b-c3b7-4cc0-a602-1baa8b4b8c55" providerId="ADAL" clId="{4DC49B1B-C2C2-4CC3-8FD3-7DED99F383BA}" dt="2023-08-21T15:00:19.583" v="9373"/>
        <pc:sldMkLst>
          <pc:docMk/>
          <pc:sldMk cId="3500598135" sldId="439"/>
        </pc:sldMkLst>
        <pc:spChg chg="mod">
          <ac:chgData name="De Beer, Anel [au1@sun.ac.za]" userId="2e0b006b-c3b7-4cc0-a602-1baa8b4b8c55" providerId="ADAL" clId="{4DC49B1B-C2C2-4CC3-8FD3-7DED99F383BA}" dt="2023-08-21T13:39:31.641" v="1329" actId="20577"/>
          <ac:spMkLst>
            <pc:docMk/>
            <pc:sldMk cId="3500598135" sldId="439"/>
            <ac:spMk id="4" creationId="{BC3E8007-3C54-AE03-9D34-E1C5CE1F2F04}"/>
          </ac:spMkLst>
        </pc:spChg>
        <pc:spChg chg="mod">
          <ac:chgData name="De Beer, Anel [au1@sun.ac.za]" userId="2e0b006b-c3b7-4cc0-a602-1baa8b4b8c55" providerId="ADAL" clId="{4DC49B1B-C2C2-4CC3-8FD3-7DED99F383BA}" dt="2023-08-21T13:44:29.327" v="1517" actId="113"/>
          <ac:spMkLst>
            <pc:docMk/>
            <pc:sldMk cId="3500598135" sldId="439"/>
            <ac:spMk id="5" creationId="{8CEFF055-06A0-334F-F50B-30EA1952C9B9}"/>
          </ac:spMkLst>
        </pc:spChg>
        <pc:picChg chg="add mod">
          <ac:chgData name="De Beer, Anel [au1@sun.ac.za]" userId="2e0b006b-c3b7-4cc0-a602-1baa8b4b8c55" providerId="ADAL" clId="{4DC49B1B-C2C2-4CC3-8FD3-7DED99F383BA}" dt="2023-08-21T13:40:05.770" v="1459" actId="1036"/>
          <ac:picMkLst>
            <pc:docMk/>
            <pc:sldMk cId="3500598135" sldId="439"/>
            <ac:picMk id="3" creationId="{2BB26866-E349-7F18-FDC5-D311A1F50F13}"/>
          </ac:picMkLst>
        </pc:picChg>
      </pc:sldChg>
      <pc:sldChg chg="del">
        <pc:chgData name="De Beer, Anel [au1@sun.ac.za]" userId="2e0b006b-c3b7-4cc0-a602-1baa8b4b8c55" providerId="ADAL" clId="{4DC49B1B-C2C2-4CC3-8FD3-7DED99F383BA}" dt="2023-08-21T13:13:13.721" v="593" actId="47"/>
        <pc:sldMkLst>
          <pc:docMk/>
          <pc:sldMk cId="4106650705" sldId="440"/>
        </pc:sldMkLst>
      </pc:sldChg>
      <pc:sldChg chg="del">
        <pc:chgData name="De Beer, Anel [au1@sun.ac.za]" userId="2e0b006b-c3b7-4cc0-a602-1baa8b4b8c55" providerId="ADAL" clId="{4DC49B1B-C2C2-4CC3-8FD3-7DED99F383BA}" dt="2023-08-21T13:12:57.769" v="584" actId="47"/>
        <pc:sldMkLst>
          <pc:docMk/>
          <pc:sldMk cId="4188232756" sldId="441"/>
        </pc:sldMkLst>
      </pc:sldChg>
      <pc:sldChg chg="del">
        <pc:chgData name="De Beer, Anel [au1@sun.ac.za]" userId="2e0b006b-c3b7-4cc0-a602-1baa8b4b8c55" providerId="ADAL" clId="{4DC49B1B-C2C2-4CC3-8FD3-7DED99F383BA}" dt="2023-08-21T13:12:59.148" v="585" actId="47"/>
        <pc:sldMkLst>
          <pc:docMk/>
          <pc:sldMk cId="392631019" sldId="444"/>
        </pc:sldMkLst>
      </pc:sldChg>
      <pc:sldChg chg="del">
        <pc:chgData name="De Beer, Anel [au1@sun.ac.za]" userId="2e0b006b-c3b7-4cc0-a602-1baa8b4b8c55" providerId="ADAL" clId="{4DC49B1B-C2C2-4CC3-8FD3-7DED99F383BA}" dt="2023-08-21T13:13:00.922" v="586" actId="47"/>
        <pc:sldMkLst>
          <pc:docMk/>
          <pc:sldMk cId="4084138728" sldId="445"/>
        </pc:sldMkLst>
      </pc:sldChg>
      <pc:sldChg chg="del">
        <pc:chgData name="De Beer, Anel [au1@sun.ac.za]" userId="2e0b006b-c3b7-4cc0-a602-1baa8b4b8c55" providerId="ADAL" clId="{4DC49B1B-C2C2-4CC3-8FD3-7DED99F383BA}" dt="2023-08-21T13:13:11.559" v="592" actId="47"/>
        <pc:sldMkLst>
          <pc:docMk/>
          <pc:sldMk cId="3602516" sldId="448"/>
        </pc:sldMkLst>
      </pc:sldChg>
      <pc:sldChg chg="del">
        <pc:chgData name="De Beer, Anel [au1@sun.ac.za]" userId="2e0b006b-c3b7-4cc0-a602-1baa8b4b8c55" providerId="ADAL" clId="{4DC49B1B-C2C2-4CC3-8FD3-7DED99F383BA}" dt="2023-08-21T13:13:15.783" v="594" actId="47"/>
        <pc:sldMkLst>
          <pc:docMk/>
          <pc:sldMk cId="487707798" sldId="449"/>
        </pc:sldMkLst>
      </pc:sldChg>
      <pc:sldChg chg="del">
        <pc:chgData name="De Beer, Anel [au1@sun.ac.za]" userId="2e0b006b-c3b7-4cc0-a602-1baa8b4b8c55" providerId="ADAL" clId="{4DC49B1B-C2C2-4CC3-8FD3-7DED99F383BA}" dt="2023-08-21T13:13:19.464" v="595" actId="47"/>
        <pc:sldMkLst>
          <pc:docMk/>
          <pc:sldMk cId="3437099105" sldId="450"/>
        </pc:sldMkLst>
      </pc:sldChg>
      <pc:sldChg chg="del">
        <pc:chgData name="De Beer, Anel [au1@sun.ac.za]" userId="2e0b006b-c3b7-4cc0-a602-1baa8b4b8c55" providerId="ADAL" clId="{4DC49B1B-C2C2-4CC3-8FD3-7DED99F383BA}" dt="2023-08-21T13:13:20.619" v="596" actId="47"/>
        <pc:sldMkLst>
          <pc:docMk/>
          <pc:sldMk cId="2533736416" sldId="451"/>
        </pc:sldMkLst>
      </pc:sldChg>
      <pc:sldChg chg="modNotesTx">
        <pc:chgData name="De Beer, Anel [au1@sun.ac.za]" userId="2e0b006b-c3b7-4cc0-a602-1baa8b4b8c55" providerId="ADAL" clId="{4DC49B1B-C2C2-4CC3-8FD3-7DED99F383BA}" dt="2023-08-21T13:13:45.380" v="599" actId="6549"/>
        <pc:sldMkLst>
          <pc:docMk/>
          <pc:sldMk cId="1478036687" sldId="452"/>
        </pc:sldMkLst>
      </pc:sldChg>
      <pc:sldChg chg="del">
        <pc:chgData name="De Beer, Anel [au1@sun.ac.za]" userId="2e0b006b-c3b7-4cc0-a602-1baa8b4b8c55" providerId="ADAL" clId="{4DC49B1B-C2C2-4CC3-8FD3-7DED99F383BA}" dt="2023-08-21T13:13:28.966" v="598" actId="47"/>
        <pc:sldMkLst>
          <pc:docMk/>
          <pc:sldMk cId="1243293366" sldId="453"/>
        </pc:sldMkLst>
      </pc:sldChg>
      <pc:sldChg chg="del">
        <pc:chgData name="De Beer, Anel [au1@sun.ac.za]" userId="2e0b006b-c3b7-4cc0-a602-1baa8b4b8c55" providerId="ADAL" clId="{4DC49B1B-C2C2-4CC3-8FD3-7DED99F383BA}" dt="2023-08-21T13:13:24.125" v="597" actId="47"/>
        <pc:sldMkLst>
          <pc:docMk/>
          <pc:sldMk cId="4085253918" sldId="454"/>
        </pc:sldMkLst>
      </pc:sldChg>
      <pc:sldChg chg="del">
        <pc:chgData name="De Beer, Anel [au1@sun.ac.za]" userId="2e0b006b-c3b7-4cc0-a602-1baa8b4b8c55" providerId="ADAL" clId="{4DC49B1B-C2C2-4CC3-8FD3-7DED99F383BA}" dt="2023-08-21T13:29:11.206" v="1230" actId="47"/>
        <pc:sldMkLst>
          <pc:docMk/>
          <pc:sldMk cId="3928197991" sldId="455"/>
        </pc:sldMkLst>
      </pc:sldChg>
      <pc:sldChg chg="addSp delSp modSp add mod ord">
        <pc:chgData name="De Beer, Anel [au1@sun.ac.za]" userId="2e0b006b-c3b7-4cc0-a602-1baa8b4b8c55" providerId="ADAL" clId="{4DC49B1B-C2C2-4CC3-8FD3-7DED99F383BA}" dt="2023-08-21T15:01:23.779" v="9379"/>
        <pc:sldMkLst>
          <pc:docMk/>
          <pc:sldMk cId="3797037181" sldId="456"/>
        </pc:sldMkLst>
        <pc:spChg chg="mod">
          <ac:chgData name="De Beer, Anel [au1@sun.ac.za]" userId="2e0b006b-c3b7-4cc0-a602-1baa8b4b8c55" providerId="ADAL" clId="{4DC49B1B-C2C2-4CC3-8FD3-7DED99F383BA}" dt="2023-08-21T13:21:52.823" v="756" actId="122"/>
          <ac:spMkLst>
            <pc:docMk/>
            <pc:sldMk cId="3797037181" sldId="456"/>
            <ac:spMk id="5" creationId="{F9B3DA31-1085-7A3D-38D7-484424053948}"/>
          </ac:spMkLst>
        </pc:spChg>
        <pc:spChg chg="del mod">
          <ac:chgData name="De Beer, Anel [au1@sun.ac.za]" userId="2e0b006b-c3b7-4cc0-a602-1baa8b4b8c55" providerId="ADAL" clId="{4DC49B1B-C2C2-4CC3-8FD3-7DED99F383BA}" dt="2023-08-21T13:21:18.123" v="712"/>
          <ac:spMkLst>
            <pc:docMk/>
            <pc:sldMk cId="3797037181" sldId="456"/>
            <ac:spMk id="6" creationId="{E97D5128-34AC-04A5-CE28-D643571D9481}"/>
          </ac:spMkLst>
        </pc:spChg>
        <pc:picChg chg="add mod">
          <ac:chgData name="De Beer, Anel [au1@sun.ac.za]" userId="2e0b006b-c3b7-4cc0-a602-1baa8b4b8c55" providerId="ADAL" clId="{4DC49B1B-C2C2-4CC3-8FD3-7DED99F383BA}" dt="2023-08-21T13:24:07.347" v="903" actId="1038"/>
          <ac:picMkLst>
            <pc:docMk/>
            <pc:sldMk cId="3797037181" sldId="456"/>
            <ac:picMk id="2" creationId="{564FFE0E-2B80-E9E0-3FC4-56B0413B7431}"/>
          </ac:picMkLst>
        </pc:picChg>
        <pc:picChg chg="add mod">
          <ac:chgData name="De Beer, Anel [au1@sun.ac.za]" userId="2e0b006b-c3b7-4cc0-a602-1baa8b4b8c55" providerId="ADAL" clId="{4DC49B1B-C2C2-4CC3-8FD3-7DED99F383BA}" dt="2023-08-21T13:24:01.222" v="876" actId="1038"/>
          <ac:picMkLst>
            <pc:docMk/>
            <pc:sldMk cId="3797037181" sldId="456"/>
            <ac:picMk id="3" creationId="{A2DC3D9B-FF97-3701-3E4F-E92FD3A6308F}"/>
          </ac:picMkLst>
        </pc:picChg>
      </pc:sldChg>
      <pc:sldChg chg="addSp delSp modSp add del mod">
        <pc:chgData name="De Beer, Anel [au1@sun.ac.za]" userId="2e0b006b-c3b7-4cc0-a602-1baa8b4b8c55" providerId="ADAL" clId="{4DC49B1B-C2C2-4CC3-8FD3-7DED99F383BA}" dt="2023-08-21T13:38:26.683" v="1253" actId="47"/>
        <pc:sldMkLst>
          <pc:docMk/>
          <pc:sldMk cId="1748720207" sldId="457"/>
        </pc:sldMkLst>
        <pc:spChg chg="add del mod">
          <ac:chgData name="De Beer, Anel [au1@sun.ac.za]" userId="2e0b006b-c3b7-4cc0-a602-1baa8b4b8c55" providerId="ADAL" clId="{4DC49B1B-C2C2-4CC3-8FD3-7DED99F383BA}" dt="2023-08-21T13:23:28.374" v="765" actId="1076"/>
          <ac:spMkLst>
            <pc:docMk/>
            <pc:sldMk cId="1748720207" sldId="457"/>
            <ac:spMk id="4" creationId="{DCDA410A-0BD1-BA96-3797-9F19AD3B2F78}"/>
          </ac:spMkLst>
        </pc:spChg>
        <pc:graphicFrameChg chg="add del mod ord modGraphic">
          <ac:chgData name="De Beer, Anel [au1@sun.ac.za]" userId="2e0b006b-c3b7-4cc0-a602-1baa8b4b8c55" providerId="ADAL" clId="{4DC49B1B-C2C2-4CC3-8FD3-7DED99F383BA}" dt="2023-08-21T13:22:56.111" v="764" actId="3680"/>
          <ac:graphicFrameMkLst>
            <pc:docMk/>
            <pc:sldMk cId="1748720207" sldId="457"/>
            <ac:graphicFrameMk id="6" creationId="{486E476B-9A5F-EE5C-B098-67D3F609C687}"/>
          </ac:graphicFrameMkLst>
        </pc:graphicFrameChg>
        <pc:picChg chg="del">
          <ac:chgData name="De Beer, Anel [au1@sun.ac.za]" userId="2e0b006b-c3b7-4cc0-a602-1baa8b4b8c55" providerId="ADAL" clId="{4DC49B1B-C2C2-4CC3-8FD3-7DED99F383BA}" dt="2023-08-21T13:22:38.234" v="761" actId="478"/>
          <ac:picMkLst>
            <pc:docMk/>
            <pc:sldMk cId="1748720207" sldId="457"/>
            <ac:picMk id="2" creationId="{564FFE0E-2B80-E9E0-3FC4-56B0413B7431}"/>
          </ac:picMkLst>
        </pc:picChg>
      </pc:sldChg>
      <pc:sldChg chg="modSp add mod ord">
        <pc:chgData name="De Beer, Anel [au1@sun.ac.za]" userId="2e0b006b-c3b7-4cc0-a602-1baa8b4b8c55" providerId="ADAL" clId="{4DC49B1B-C2C2-4CC3-8FD3-7DED99F383BA}" dt="2023-08-21T15:01:09.834" v="9377"/>
        <pc:sldMkLst>
          <pc:docMk/>
          <pc:sldMk cId="1322112077" sldId="458"/>
        </pc:sldMkLst>
        <pc:spChg chg="mod">
          <ac:chgData name="De Beer, Anel [au1@sun.ac.za]" userId="2e0b006b-c3b7-4cc0-a602-1baa8b4b8c55" providerId="ADAL" clId="{4DC49B1B-C2C2-4CC3-8FD3-7DED99F383BA}" dt="2023-08-21T14:33:25.190" v="6636" actId="20577"/>
          <ac:spMkLst>
            <pc:docMk/>
            <pc:sldMk cId="1322112077" sldId="458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3:33:49.700" v="1250" actId="20577"/>
          <ac:spMkLst>
            <pc:docMk/>
            <pc:sldMk cId="1322112077" sldId="458"/>
            <ac:spMk id="7" creationId="{EC37D336-8AEE-D9B7-44A4-477BAAB86144}"/>
          </ac:spMkLst>
        </pc:spChg>
        <pc:spChg chg="mod">
          <ac:chgData name="De Beer, Anel [au1@sun.ac.za]" userId="2e0b006b-c3b7-4cc0-a602-1baa8b4b8c55" providerId="ADAL" clId="{4DC49B1B-C2C2-4CC3-8FD3-7DED99F383BA}" dt="2023-08-21T13:26:02.073" v="962" actId="6549"/>
          <ac:spMkLst>
            <pc:docMk/>
            <pc:sldMk cId="1322112077" sldId="458"/>
            <ac:spMk id="9" creationId="{DEE27AA9-2A5C-EA4A-B92E-A9AFA100BBDA}"/>
          </ac:spMkLst>
        </pc:spChg>
      </pc:sldChg>
      <pc:sldChg chg="modSp add mod ord">
        <pc:chgData name="De Beer, Anel [au1@sun.ac.za]" userId="2e0b006b-c3b7-4cc0-a602-1baa8b4b8c55" providerId="ADAL" clId="{4DC49B1B-C2C2-4CC3-8FD3-7DED99F383BA}" dt="2023-08-21T14:25:13.161" v="5515" actId="20577"/>
        <pc:sldMkLst>
          <pc:docMk/>
          <pc:sldMk cId="2681311225" sldId="459"/>
        </pc:sldMkLst>
        <pc:spChg chg="mod">
          <ac:chgData name="De Beer, Anel [au1@sun.ac.za]" userId="2e0b006b-c3b7-4cc0-a602-1baa8b4b8c55" providerId="ADAL" clId="{4DC49B1B-C2C2-4CC3-8FD3-7DED99F383BA}" dt="2023-08-21T14:25:13.161" v="5515" actId="20577"/>
          <ac:spMkLst>
            <pc:docMk/>
            <pc:sldMk cId="2681311225" sldId="459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3:49:56.080" v="1889" actId="20577"/>
          <ac:spMkLst>
            <pc:docMk/>
            <pc:sldMk cId="2681311225" sldId="459"/>
            <ac:spMk id="7" creationId="{EC37D336-8AEE-D9B7-44A4-477BAAB86144}"/>
          </ac:spMkLst>
        </pc:spChg>
        <pc:spChg chg="mod">
          <ac:chgData name="De Beer, Anel [au1@sun.ac.za]" userId="2e0b006b-c3b7-4cc0-a602-1baa8b4b8c55" providerId="ADAL" clId="{4DC49B1B-C2C2-4CC3-8FD3-7DED99F383BA}" dt="2023-08-21T13:47:57.611" v="1781" actId="14100"/>
          <ac:spMkLst>
            <pc:docMk/>
            <pc:sldMk cId="2681311225" sldId="459"/>
            <ac:spMk id="9" creationId="{DEE27AA9-2A5C-EA4A-B92E-A9AFA100BBDA}"/>
          </ac:spMkLst>
        </pc:spChg>
      </pc:sldChg>
      <pc:sldChg chg="modSp add mod">
        <pc:chgData name="De Beer, Anel [au1@sun.ac.za]" userId="2e0b006b-c3b7-4cc0-a602-1baa8b4b8c55" providerId="ADAL" clId="{4DC49B1B-C2C2-4CC3-8FD3-7DED99F383BA}" dt="2023-08-21T14:32:28.549" v="6491" actId="6549"/>
        <pc:sldMkLst>
          <pc:docMk/>
          <pc:sldMk cId="3924548677" sldId="460"/>
        </pc:sldMkLst>
        <pc:spChg chg="mod">
          <ac:chgData name="De Beer, Anel [au1@sun.ac.za]" userId="2e0b006b-c3b7-4cc0-a602-1baa8b4b8c55" providerId="ADAL" clId="{4DC49B1B-C2C2-4CC3-8FD3-7DED99F383BA}" dt="2023-08-21T14:32:28.549" v="6491" actId="6549"/>
          <ac:spMkLst>
            <pc:docMk/>
            <pc:sldMk cId="3924548677" sldId="460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3:55:44.499" v="2367" actId="20577"/>
          <ac:spMkLst>
            <pc:docMk/>
            <pc:sldMk cId="3924548677" sldId="460"/>
            <ac:spMk id="7" creationId="{EC37D336-8AEE-D9B7-44A4-477BAAB86144}"/>
          </ac:spMkLst>
        </pc:spChg>
        <pc:spChg chg="mod">
          <ac:chgData name="De Beer, Anel [au1@sun.ac.za]" userId="2e0b006b-c3b7-4cc0-a602-1baa8b4b8c55" providerId="ADAL" clId="{4DC49B1B-C2C2-4CC3-8FD3-7DED99F383BA}" dt="2023-08-21T13:55:38.250" v="2365" actId="14100"/>
          <ac:spMkLst>
            <pc:docMk/>
            <pc:sldMk cId="3924548677" sldId="460"/>
            <ac:spMk id="9" creationId="{DEE27AA9-2A5C-EA4A-B92E-A9AFA100BBDA}"/>
          </ac:spMkLst>
        </pc:spChg>
      </pc:sldChg>
      <pc:sldChg chg="modSp add mod">
        <pc:chgData name="De Beer, Anel [au1@sun.ac.za]" userId="2e0b006b-c3b7-4cc0-a602-1baa8b4b8c55" providerId="ADAL" clId="{4DC49B1B-C2C2-4CC3-8FD3-7DED99F383BA}" dt="2023-08-21T14:32:49.686" v="6563" actId="20577"/>
        <pc:sldMkLst>
          <pc:docMk/>
          <pc:sldMk cId="1913042721" sldId="461"/>
        </pc:sldMkLst>
        <pc:spChg chg="mod">
          <ac:chgData name="De Beer, Anel [au1@sun.ac.za]" userId="2e0b006b-c3b7-4cc0-a602-1baa8b4b8c55" providerId="ADAL" clId="{4DC49B1B-C2C2-4CC3-8FD3-7DED99F383BA}" dt="2023-08-21T14:32:49.686" v="6563" actId="20577"/>
          <ac:spMkLst>
            <pc:docMk/>
            <pc:sldMk cId="1913042721" sldId="461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4:05:44.785" v="3647" actId="207"/>
          <ac:spMkLst>
            <pc:docMk/>
            <pc:sldMk cId="1913042721" sldId="461"/>
            <ac:spMk id="7" creationId="{EC37D336-8AEE-D9B7-44A4-477BAAB86144}"/>
          </ac:spMkLst>
        </pc:spChg>
        <pc:spChg chg="mod">
          <ac:chgData name="De Beer, Anel [au1@sun.ac.za]" userId="2e0b006b-c3b7-4cc0-a602-1baa8b4b8c55" providerId="ADAL" clId="{4DC49B1B-C2C2-4CC3-8FD3-7DED99F383BA}" dt="2023-08-21T14:03:11.849" v="3062" actId="113"/>
          <ac:spMkLst>
            <pc:docMk/>
            <pc:sldMk cId="1913042721" sldId="461"/>
            <ac:spMk id="9" creationId="{DEE27AA9-2A5C-EA4A-B92E-A9AFA100BBDA}"/>
          </ac:spMkLst>
        </pc:spChg>
      </pc:sldChg>
      <pc:sldChg chg="modSp add mod">
        <pc:chgData name="De Beer, Anel [au1@sun.ac.za]" userId="2e0b006b-c3b7-4cc0-a602-1baa8b4b8c55" providerId="ADAL" clId="{4DC49B1B-C2C2-4CC3-8FD3-7DED99F383BA}" dt="2023-08-21T14:31:59.238" v="6397" actId="20577"/>
        <pc:sldMkLst>
          <pc:docMk/>
          <pc:sldMk cId="368948935" sldId="462"/>
        </pc:sldMkLst>
        <pc:spChg chg="mod">
          <ac:chgData name="De Beer, Anel [au1@sun.ac.za]" userId="2e0b006b-c3b7-4cc0-a602-1baa8b4b8c55" providerId="ADAL" clId="{4DC49B1B-C2C2-4CC3-8FD3-7DED99F383BA}" dt="2023-08-21T14:31:59.238" v="6397" actId="20577"/>
          <ac:spMkLst>
            <pc:docMk/>
            <pc:sldMk cId="368948935" sldId="462"/>
            <ac:spMk id="6" creationId="{5B1146A1-5638-082E-48FB-EB606DD0F8D6}"/>
          </ac:spMkLst>
        </pc:spChg>
      </pc:sldChg>
      <pc:sldChg chg="addSp delSp modSp add mod ord">
        <pc:chgData name="De Beer, Anel [au1@sun.ac.za]" userId="2e0b006b-c3b7-4cc0-a602-1baa8b4b8c55" providerId="ADAL" clId="{4DC49B1B-C2C2-4CC3-8FD3-7DED99F383BA}" dt="2023-08-21T14:07:32.296" v="3734" actId="20577"/>
        <pc:sldMkLst>
          <pc:docMk/>
          <pc:sldMk cId="3959158251" sldId="463"/>
        </pc:sldMkLst>
        <pc:spChg chg="mod">
          <ac:chgData name="De Beer, Anel [au1@sun.ac.za]" userId="2e0b006b-c3b7-4cc0-a602-1baa8b4b8c55" providerId="ADAL" clId="{4DC49B1B-C2C2-4CC3-8FD3-7DED99F383BA}" dt="2023-08-21T14:07:32.296" v="3734" actId="20577"/>
          <ac:spMkLst>
            <pc:docMk/>
            <pc:sldMk cId="3959158251" sldId="463"/>
            <ac:spMk id="5" creationId="{F9B3DA31-1085-7A3D-38D7-484424053948}"/>
          </ac:spMkLst>
        </pc:spChg>
        <pc:spChg chg="add mod">
          <ac:chgData name="De Beer, Anel [au1@sun.ac.za]" userId="2e0b006b-c3b7-4cc0-a602-1baa8b4b8c55" providerId="ADAL" clId="{4DC49B1B-C2C2-4CC3-8FD3-7DED99F383BA}" dt="2023-08-21T14:07:06.443" v="3656" actId="27636"/>
          <ac:spMkLst>
            <pc:docMk/>
            <pc:sldMk cId="3959158251" sldId="463"/>
            <ac:spMk id="9" creationId="{E0FECB4F-69C1-F3CB-C2CC-F26DD5813DB2}"/>
          </ac:spMkLst>
        </pc:spChg>
        <pc:picChg chg="del">
          <ac:chgData name="De Beer, Anel [au1@sun.ac.za]" userId="2e0b006b-c3b7-4cc0-a602-1baa8b4b8c55" providerId="ADAL" clId="{4DC49B1B-C2C2-4CC3-8FD3-7DED99F383BA}" dt="2023-08-21T14:07:06.441" v="3655" actId="478"/>
          <ac:picMkLst>
            <pc:docMk/>
            <pc:sldMk cId="3959158251" sldId="463"/>
            <ac:picMk id="2" creationId="{564FFE0E-2B80-E9E0-3FC4-56B0413B7431}"/>
          </ac:picMkLst>
        </pc:picChg>
        <pc:picChg chg="del">
          <ac:chgData name="De Beer, Anel [au1@sun.ac.za]" userId="2e0b006b-c3b7-4cc0-a602-1baa8b4b8c55" providerId="ADAL" clId="{4DC49B1B-C2C2-4CC3-8FD3-7DED99F383BA}" dt="2023-08-21T14:06:49.110" v="3651" actId="478"/>
          <ac:picMkLst>
            <pc:docMk/>
            <pc:sldMk cId="3959158251" sldId="463"/>
            <ac:picMk id="3" creationId="{A2DC3D9B-FF97-3701-3E4F-E92FD3A6308F}"/>
          </ac:picMkLst>
        </pc:picChg>
        <pc:picChg chg="add del mod">
          <ac:chgData name="De Beer, Anel [au1@sun.ac.za]" userId="2e0b006b-c3b7-4cc0-a602-1baa8b4b8c55" providerId="ADAL" clId="{4DC49B1B-C2C2-4CC3-8FD3-7DED99F383BA}" dt="2023-08-21T14:07:00.503" v="3653"/>
          <ac:picMkLst>
            <pc:docMk/>
            <pc:sldMk cId="3959158251" sldId="463"/>
            <ac:picMk id="4" creationId="{4BA7F23D-837F-0C62-5987-2881610CD90D}"/>
          </ac:picMkLst>
        </pc:picChg>
        <pc:picChg chg="add mod">
          <ac:chgData name="De Beer, Anel [au1@sun.ac.za]" userId="2e0b006b-c3b7-4cc0-a602-1baa8b4b8c55" providerId="ADAL" clId="{4DC49B1B-C2C2-4CC3-8FD3-7DED99F383BA}" dt="2023-08-21T14:07:24.280" v="3719" actId="1038"/>
          <ac:picMkLst>
            <pc:docMk/>
            <pc:sldMk cId="3959158251" sldId="463"/>
            <ac:picMk id="6" creationId="{C8801255-365B-2686-07A5-64BBF9B6AE67}"/>
          </ac:picMkLst>
        </pc:picChg>
      </pc:sldChg>
      <pc:sldChg chg="addSp delSp modSp add mod ord">
        <pc:chgData name="De Beer, Anel [au1@sun.ac.za]" userId="2e0b006b-c3b7-4cc0-a602-1baa8b4b8c55" providerId="ADAL" clId="{4DC49B1B-C2C2-4CC3-8FD3-7DED99F383BA}" dt="2023-08-21T14:34:26.421" v="6642"/>
        <pc:sldMkLst>
          <pc:docMk/>
          <pc:sldMk cId="367611789" sldId="464"/>
        </pc:sldMkLst>
        <pc:spChg chg="add del mod">
          <ac:chgData name="De Beer, Anel [au1@sun.ac.za]" userId="2e0b006b-c3b7-4cc0-a602-1baa8b4b8c55" providerId="ADAL" clId="{4DC49B1B-C2C2-4CC3-8FD3-7DED99F383BA}" dt="2023-08-21T14:08:59.925" v="3739" actId="478"/>
          <ac:spMkLst>
            <pc:docMk/>
            <pc:sldMk cId="367611789" sldId="464"/>
            <ac:spMk id="3" creationId="{A3EE3EFB-51D5-B925-A133-A11BD30275B4}"/>
          </ac:spMkLst>
        </pc:spChg>
        <pc:spChg chg="mod">
          <ac:chgData name="De Beer, Anel [au1@sun.ac.za]" userId="2e0b006b-c3b7-4cc0-a602-1baa8b4b8c55" providerId="ADAL" clId="{4DC49B1B-C2C2-4CC3-8FD3-7DED99F383BA}" dt="2023-08-21T14:26:25.275" v="5545" actId="20577"/>
          <ac:spMkLst>
            <pc:docMk/>
            <pc:sldMk cId="367611789" sldId="464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4:31:02.789" v="6353" actId="6549"/>
          <ac:spMkLst>
            <pc:docMk/>
            <pc:sldMk cId="367611789" sldId="464"/>
            <ac:spMk id="7" creationId="{EC37D336-8AEE-D9B7-44A4-477BAAB86144}"/>
          </ac:spMkLst>
        </pc:spChg>
        <pc:spChg chg="del">
          <ac:chgData name="De Beer, Anel [au1@sun.ac.za]" userId="2e0b006b-c3b7-4cc0-a602-1baa8b4b8c55" providerId="ADAL" clId="{4DC49B1B-C2C2-4CC3-8FD3-7DED99F383BA}" dt="2023-08-21T14:08:57.081" v="3738" actId="478"/>
          <ac:spMkLst>
            <pc:docMk/>
            <pc:sldMk cId="367611789" sldId="464"/>
            <ac:spMk id="9" creationId="{DEE27AA9-2A5C-EA4A-B92E-A9AFA100BBDA}"/>
          </ac:spMkLst>
        </pc:spChg>
      </pc:sldChg>
      <pc:sldChg chg="addSp delSp modSp add mod ord">
        <pc:chgData name="De Beer, Anel [au1@sun.ac.za]" userId="2e0b006b-c3b7-4cc0-a602-1baa8b4b8c55" providerId="ADAL" clId="{4DC49B1B-C2C2-4CC3-8FD3-7DED99F383BA}" dt="2023-08-21T15:01:42.421" v="9383"/>
        <pc:sldMkLst>
          <pc:docMk/>
          <pc:sldMk cId="1651541697" sldId="465"/>
        </pc:sldMkLst>
        <pc:spChg chg="mod">
          <ac:chgData name="De Beer, Anel [au1@sun.ac.za]" userId="2e0b006b-c3b7-4cc0-a602-1baa8b4b8c55" providerId="ADAL" clId="{4DC49B1B-C2C2-4CC3-8FD3-7DED99F383BA}" dt="2023-08-21T14:17:10.631" v="4589" actId="14100"/>
          <ac:spMkLst>
            <pc:docMk/>
            <pc:sldMk cId="1651541697" sldId="465"/>
            <ac:spMk id="5" creationId="{F9B3DA31-1085-7A3D-38D7-484424053948}"/>
          </ac:spMkLst>
        </pc:spChg>
        <pc:spChg chg="add del mod">
          <ac:chgData name="De Beer, Anel [au1@sun.ac.za]" userId="2e0b006b-c3b7-4cc0-a602-1baa8b4b8c55" providerId="ADAL" clId="{4DC49B1B-C2C2-4CC3-8FD3-7DED99F383BA}" dt="2023-08-21T14:18:44.362" v="4661"/>
          <ac:spMkLst>
            <pc:docMk/>
            <pc:sldMk cId="1651541697" sldId="465"/>
            <ac:spMk id="6" creationId="{65D2957D-989E-BDC8-DA8B-39065027AC92}"/>
          </ac:spMkLst>
        </pc:spChg>
        <pc:spChg chg="add mod">
          <ac:chgData name="De Beer, Anel [au1@sun.ac.za]" userId="2e0b006b-c3b7-4cc0-a602-1baa8b4b8c55" providerId="ADAL" clId="{4DC49B1B-C2C2-4CC3-8FD3-7DED99F383BA}" dt="2023-08-21T14:20:25.031" v="4814" actId="1038"/>
          <ac:spMkLst>
            <pc:docMk/>
            <pc:sldMk cId="1651541697" sldId="465"/>
            <ac:spMk id="9" creationId="{504C8AD0-9DE1-328C-63B8-C3204BC6921D}"/>
          </ac:spMkLst>
        </pc:spChg>
        <pc:spChg chg="add del mod">
          <ac:chgData name="De Beer, Anel [au1@sun.ac.za]" userId="2e0b006b-c3b7-4cc0-a602-1baa8b4b8c55" providerId="ADAL" clId="{4DC49B1B-C2C2-4CC3-8FD3-7DED99F383BA}" dt="2023-08-21T14:19:35.767" v="4729" actId="478"/>
          <ac:spMkLst>
            <pc:docMk/>
            <pc:sldMk cId="1651541697" sldId="465"/>
            <ac:spMk id="10" creationId="{FFE9DEED-9BB7-138D-D367-F7082EC33246}"/>
          </ac:spMkLst>
        </pc:spChg>
        <pc:picChg chg="del">
          <ac:chgData name="De Beer, Anel [au1@sun.ac.za]" userId="2e0b006b-c3b7-4cc0-a602-1baa8b4b8c55" providerId="ADAL" clId="{4DC49B1B-C2C2-4CC3-8FD3-7DED99F383BA}" dt="2023-08-21T14:16:35.977" v="4582" actId="478"/>
          <ac:picMkLst>
            <pc:docMk/>
            <pc:sldMk cId="1651541697" sldId="465"/>
            <ac:picMk id="2" creationId="{564FFE0E-2B80-E9E0-3FC4-56B0413B7431}"/>
          </ac:picMkLst>
        </pc:picChg>
        <pc:picChg chg="del">
          <ac:chgData name="De Beer, Anel [au1@sun.ac.za]" userId="2e0b006b-c3b7-4cc0-a602-1baa8b4b8c55" providerId="ADAL" clId="{4DC49B1B-C2C2-4CC3-8FD3-7DED99F383BA}" dt="2023-08-21T14:16:44.902" v="4584" actId="478"/>
          <ac:picMkLst>
            <pc:docMk/>
            <pc:sldMk cId="1651541697" sldId="465"/>
            <ac:picMk id="3" creationId="{A2DC3D9B-FF97-3701-3E4F-E92FD3A6308F}"/>
          </ac:picMkLst>
        </pc:picChg>
        <pc:picChg chg="add del mod">
          <ac:chgData name="De Beer, Anel [au1@sun.ac.za]" userId="2e0b006b-c3b7-4cc0-a602-1baa8b4b8c55" providerId="ADAL" clId="{4DC49B1B-C2C2-4CC3-8FD3-7DED99F383BA}" dt="2023-08-21T14:17:48.535" v="4646" actId="478"/>
          <ac:picMkLst>
            <pc:docMk/>
            <pc:sldMk cId="1651541697" sldId="465"/>
            <ac:picMk id="8" creationId="{CDE25F73-7518-5F54-2DAC-30622BFA998C}"/>
          </ac:picMkLst>
        </pc:picChg>
        <pc:picChg chg="add mod">
          <ac:chgData name="De Beer, Anel [au1@sun.ac.za]" userId="2e0b006b-c3b7-4cc0-a602-1baa8b4b8c55" providerId="ADAL" clId="{4DC49B1B-C2C2-4CC3-8FD3-7DED99F383BA}" dt="2023-08-21T14:20:32.615" v="4854" actId="1038"/>
          <ac:picMkLst>
            <pc:docMk/>
            <pc:sldMk cId="1651541697" sldId="465"/>
            <ac:picMk id="11" creationId="{B6CF2AD2-F8BF-65A1-A63C-D3E693CE3AD7}"/>
          </ac:picMkLst>
        </pc:picChg>
        <pc:picChg chg="add mod">
          <ac:chgData name="De Beer, Anel [au1@sun.ac.za]" userId="2e0b006b-c3b7-4cc0-a602-1baa8b4b8c55" providerId="ADAL" clId="{4DC49B1B-C2C2-4CC3-8FD3-7DED99F383BA}" dt="2023-08-21T14:19:50.562" v="4785" actId="14100"/>
          <ac:picMkLst>
            <pc:docMk/>
            <pc:sldMk cId="1651541697" sldId="465"/>
            <ac:picMk id="12" creationId="{301F12AC-9249-C480-0656-08E56E8E4E54}"/>
          </ac:picMkLst>
        </pc:picChg>
      </pc:sldChg>
      <pc:sldChg chg="modSp add mod ord">
        <pc:chgData name="De Beer, Anel [au1@sun.ac.za]" userId="2e0b006b-c3b7-4cc0-a602-1baa8b4b8c55" providerId="ADAL" clId="{4DC49B1B-C2C2-4CC3-8FD3-7DED99F383BA}" dt="2023-08-21T14:33:55.845" v="6638"/>
        <pc:sldMkLst>
          <pc:docMk/>
          <pc:sldMk cId="458345067" sldId="466"/>
        </pc:sldMkLst>
        <pc:spChg chg="mod">
          <ac:chgData name="De Beer, Anel [au1@sun.ac.za]" userId="2e0b006b-c3b7-4cc0-a602-1baa8b4b8c55" providerId="ADAL" clId="{4DC49B1B-C2C2-4CC3-8FD3-7DED99F383BA}" dt="2023-08-21T14:24:07.770" v="5380" actId="20577"/>
          <ac:spMkLst>
            <pc:docMk/>
            <pc:sldMk cId="458345067" sldId="466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4:24:21.011" v="5406" actId="27636"/>
          <ac:spMkLst>
            <pc:docMk/>
            <pc:sldMk cId="458345067" sldId="466"/>
            <ac:spMk id="7" creationId="{EC37D336-8AEE-D9B7-44A4-477BAAB86144}"/>
          </ac:spMkLst>
        </pc:spChg>
      </pc:sldChg>
      <pc:sldChg chg="modSp add mod ord">
        <pc:chgData name="De Beer, Anel [au1@sun.ac.za]" userId="2e0b006b-c3b7-4cc0-a602-1baa8b4b8c55" providerId="ADAL" clId="{4DC49B1B-C2C2-4CC3-8FD3-7DED99F383BA}" dt="2023-08-21T15:13:17.383" v="9488" actId="12"/>
        <pc:sldMkLst>
          <pc:docMk/>
          <pc:sldMk cId="2029879113" sldId="467"/>
        </pc:sldMkLst>
        <pc:spChg chg="mod">
          <ac:chgData name="De Beer, Anel [au1@sun.ac.za]" userId="2e0b006b-c3b7-4cc0-a602-1baa8b4b8c55" providerId="ADAL" clId="{4DC49B1B-C2C2-4CC3-8FD3-7DED99F383BA}" dt="2023-08-21T15:04:14.874" v="9442" actId="20577"/>
          <ac:spMkLst>
            <pc:docMk/>
            <pc:sldMk cId="2029879113" sldId="467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5:13:17.383" v="9488" actId="12"/>
          <ac:spMkLst>
            <pc:docMk/>
            <pc:sldMk cId="2029879113" sldId="467"/>
            <ac:spMk id="7" creationId="{EC37D336-8AEE-D9B7-44A4-477BAAB86144}"/>
          </ac:spMkLst>
        </pc:spChg>
      </pc:sldChg>
      <pc:sldChg chg="modSp add mod">
        <pc:chgData name="De Beer, Anel [au1@sun.ac.za]" userId="2e0b006b-c3b7-4cc0-a602-1baa8b4b8c55" providerId="ADAL" clId="{4DC49B1B-C2C2-4CC3-8FD3-7DED99F383BA}" dt="2023-08-21T14:31:51.817" v="6383" actId="20577"/>
        <pc:sldMkLst>
          <pc:docMk/>
          <pc:sldMk cId="3299822677" sldId="468"/>
        </pc:sldMkLst>
        <pc:spChg chg="mod">
          <ac:chgData name="De Beer, Anel [au1@sun.ac.za]" userId="2e0b006b-c3b7-4cc0-a602-1baa8b4b8c55" providerId="ADAL" clId="{4DC49B1B-C2C2-4CC3-8FD3-7DED99F383BA}" dt="2023-08-21T14:31:51.817" v="6383" actId="20577"/>
          <ac:spMkLst>
            <pc:docMk/>
            <pc:sldMk cId="3299822677" sldId="468"/>
            <ac:spMk id="6" creationId="{5B1146A1-5638-082E-48FB-EB606DD0F8D6}"/>
          </ac:spMkLst>
        </pc:spChg>
      </pc:sldChg>
      <pc:sldChg chg="modSp add mod">
        <pc:chgData name="De Beer, Anel [au1@sun.ac.za]" userId="2e0b006b-c3b7-4cc0-a602-1baa8b4b8c55" providerId="ADAL" clId="{4DC49B1B-C2C2-4CC3-8FD3-7DED99F383BA}" dt="2023-08-21T14:37:01.562" v="7131" actId="20577"/>
        <pc:sldMkLst>
          <pc:docMk/>
          <pc:sldMk cId="2314771151" sldId="469"/>
        </pc:sldMkLst>
        <pc:spChg chg="mod">
          <ac:chgData name="De Beer, Anel [au1@sun.ac.za]" userId="2e0b006b-c3b7-4cc0-a602-1baa8b4b8c55" providerId="ADAL" clId="{4DC49B1B-C2C2-4CC3-8FD3-7DED99F383BA}" dt="2023-08-21T14:35:13.257" v="6688" actId="6549"/>
          <ac:spMkLst>
            <pc:docMk/>
            <pc:sldMk cId="2314771151" sldId="469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4:37:01.562" v="7131" actId="20577"/>
          <ac:spMkLst>
            <pc:docMk/>
            <pc:sldMk cId="2314771151" sldId="469"/>
            <ac:spMk id="7" creationId="{EC37D336-8AEE-D9B7-44A4-477BAAB86144}"/>
          </ac:spMkLst>
        </pc:spChg>
      </pc:sldChg>
      <pc:sldChg chg="modSp add mod">
        <pc:chgData name="De Beer, Anel [au1@sun.ac.za]" userId="2e0b006b-c3b7-4cc0-a602-1baa8b4b8c55" providerId="ADAL" clId="{4DC49B1B-C2C2-4CC3-8FD3-7DED99F383BA}" dt="2023-08-22T12:27:28.682" v="9494" actId="27636"/>
        <pc:sldMkLst>
          <pc:docMk/>
          <pc:sldMk cId="2075465917" sldId="470"/>
        </pc:sldMkLst>
        <pc:spChg chg="mod">
          <ac:chgData name="De Beer, Anel [au1@sun.ac.za]" userId="2e0b006b-c3b7-4cc0-a602-1baa8b4b8c55" providerId="ADAL" clId="{4DC49B1B-C2C2-4CC3-8FD3-7DED99F383BA}" dt="2023-08-22T12:27:28.682" v="9494" actId="27636"/>
          <ac:spMkLst>
            <pc:docMk/>
            <pc:sldMk cId="2075465917" sldId="470"/>
            <ac:spMk id="7" creationId="{EC37D336-8AEE-D9B7-44A4-477BAAB86144}"/>
          </ac:spMkLst>
        </pc:spChg>
      </pc:sldChg>
      <pc:sldChg chg="modSp add mod">
        <pc:chgData name="De Beer, Anel [au1@sun.ac.za]" userId="2e0b006b-c3b7-4cc0-a602-1baa8b4b8c55" providerId="ADAL" clId="{4DC49B1B-C2C2-4CC3-8FD3-7DED99F383BA}" dt="2023-08-21T14:50:41.491" v="8279" actId="20577"/>
        <pc:sldMkLst>
          <pc:docMk/>
          <pc:sldMk cId="71733086" sldId="471"/>
        </pc:sldMkLst>
        <pc:spChg chg="mod">
          <ac:chgData name="De Beer, Anel [au1@sun.ac.za]" userId="2e0b006b-c3b7-4cc0-a602-1baa8b4b8c55" providerId="ADAL" clId="{4DC49B1B-C2C2-4CC3-8FD3-7DED99F383BA}" dt="2023-08-21T14:50:41.491" v="8279" actId="20577"/>
          <ac:spMkLst>
            <pc:docMk/>
            <pc:sldMk cId="71733086" sldId="471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4:42:47.288" v="7651" actId="27636"/>
          <ac:spMkLst>
            <pc:docMk/>
            <pc:sldMk cId="71733086" sldId="471"/>
            <ac:spMk id="7" creationId="{EC37D336-8AEE-D9B7-44A4-477BAAB86144}"/>
          </ac:spMkLst>
        </pc:spChg>
      </pc:sldChg>
      <pc:sldChg chg="addSp delSp modSp add mod">
        <pc:chgData name="De Beer, Anel [au1@sun.ac.za]" userId="2e0b006b-c3b7-4cc0-a602-1baa8b4b8c55" providerId="ADAL" clId="{4DC49B1B-C2C2-4CC3-8FD3-7DED99F383BA}" dt="2023-08-21T14:50:39.299" v="8278" actId="20577"/>
        <pc:sldMkLst>
          <pc:docMk/>
          <pc:sldMk cId="1132529090" sldId="472"/>
        </pc:sldMkLst>
        <pc:spChg chg="mod">
          <ac:chgData name="De Beer, Anel [au1@sun.ac.za]" userId="2e0b006b-c3b7-4cc0-a602-1baa8b4b8c55" providerId="ADAL" clId="{4DC49B1B-C2C2-4CC3-8FD3-7DED99F383BA}" dt="2023-08-21T14:50:39.299" v="8278" actId="20577"/>
          <ac:spMkLst>
            <pc:docMk/>
            <pc:sldMk cId="1132529090" sldId="472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4:45:12.550" v="7866" actId="27636"/>
          <ac:spMkLst>
            <pc:docMk/>
            <pc:sldMk cId="1132529090" sldId="472"/>
            <ac:spMk id="7" creationId="{EC37D336-8AEE-D9B7-44A4-477BAAB86144}"/>
          </ac:spMkLst>
        </pc:spChg>
        <pc:picChg chg="add del">
          <ac:chgData name="De Beer, Anel [au1@sun.ac.za]" userId="2e0b006b-c3b7-4cc0-a602-1baa8b4b8c55" providerId="ADAL" clId="{4DC49B1B-C2C2-4CC3-8FD3-7DED99F383BA}" dt="2023-08-21T14:44:24.321" v="7852" actId="22"/>
          <ac:picMkLst>
            <pc:docMk/>
            <pc:sldMk cId="1132529090" sldId="472"/>
            <ac:picMk id="3" creationId="{A17DA3F3-CB4B-942F-0E60-59E7D5ACDB11}"/>
          </ac:picMkLst>
        </pc:picChg>
      </pc:sldChg>
      <pc:sldChg chg="modSp add mod">
        <pc:chgData name="De Beer, Anel [au1@sun.ac.za]" userId="2e0b006b-c3b7-4cc0-a602-1baa8b4b8c55" providerId="ADAL" clId="{4DC49B1B-C2C2-4CC3-8FD3-7DED99F383BA}" dt="2023-08-21T14:50:35.555" v="8277" actId="20577"/>
        <pc:sldMkLst>
          <pc:docMk/>
          <pc:sldMk cId="1596040121" sldId="473"/>
        </pc:sldMkLst>
        <pc:spChg chg="mod">
          <ac:chgData name="De Beer, Anel [au1@sun.ac.za]" userId="2e0b006b-c3b7-4cc0-a602-1baa8b4b8c55" providerId="ADAL" clId="{4DC49B1B-C2C2-4CC3-8FD3-7DED99F383BA}" dt="2023-08-21T14:50:35.555" v="8277" actId="20577"/>
          <ac:spMkLst>
            <pc:docMk/>
            <pc:sldMk cId="1596040121" sldId="473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4:47:04.113" v="8062" actId="20577"/>
          <ac:spMkLst>
            <pc:docMk/>
            <pc:sldMk cId="1596040121" sldId="473"/>
            <ac:spMk id="7" creationId="{EC37D336-8AEE-D9B7-44A4-477BAAB86144}"/>
          </ac:spMkLst>
        </pc:spChg>
      </pc:sldChg>
      <pc:sldChg chg="modSp add mod">
        <pc:chgData name="De Beer, Anel [au1@sun.ac.za]" userId="2e0b006b-c3b7-4cc0-a602-1baa8b4b8c55" providerId="ADAL" clId="{4DC49B1B-C2C2-4CC3-8FD3-7DED99F383BA}" dt="2023-08-21T14:50:31.939" v="8276" actId="20577"/>
        <pc:sldMkLst>
          <pc:docMk/>
          <pc:sldMk cId="3374705914" sldId="474"/>
        </pc:sldMkLst>
        <pc:spChg chg="mod">
          <ac:chgData name="De Beer, Anel [au1@sun.ac.za]" userId="2e0b006b-c3b7-4cc0-a602-1baa8b4b8c55" providerId="ADAL" clId="{4DC49B1B-C2C2-4CC3-8FD3-7DED99F383BA}" dt="2023-08-21T14:50:31.939" v="8276" actId="20577"/>
          <ac:spMkLst>
            <pc:docMk/>
            <pc:sldMk cId="3374705914" sldId="474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4:49:48.774" v="8269" actId="27636"/>
          <ac:spMkLst>
            <pc:docMk/>
            <pc:sldMk cId="3374705914" sldId="474"/>
            <ac:spMk id="7" creationId="{EC37D336-8AEE-D9B7-44A4-477BAAB86144}"/>
          </ac:spMkLst>
        </pc:spChg>
      </pc:sldChg>
      <pc:sldChg chg="addSp delSp modSp add mod ord">
        <pc:chgData name="De Beer, Anel [au1@sun.ac.za]" userId="2e0b006b-c3b7-4cc0-a602-1baa8b4b8c55" providerId="ADAL" clId="{4DC49B1B-C2C2-4CC3-8FD3-7DED99F383BA}" dt="2023-08-21T14:53:32.613" v="8894" actId="20577"/>
        <pc:sldMkLst>
          <pc:docMk/>
          <pc:sldMk cId="4243318525" sldId="475"/>
        </pc:sldMkLst>
        <pc:spChg chg="mod">
          <ac:chgData name="De Beer, Anel [au1@sun.ac.za]" userId="2e0b006b-c3b7-4cc0-a602-1baa8b4b8c55" providerId="ADAL" clId="{4DC49B1B-C2C2-4CC3-8FD3-7DED99F383BA}" dt="2023-08-21T14:50:27.859" v="8275" actId="20577"/>
          <ac:spMkLst>
            <pc:docMk/>
            <pc:sldMk cId="4243318525" sldId="475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4:53:32.613" v="8894" actId="20577"/>
          <ac:spMkLst>
            <pc:docMk/>
            <pc:sldMk cId="4243318525" sldId="475"/>
            <ac:spMk id="7" creationId="{EC37D336-8AEE-D9B7-44A4-477BAAB86144}"/>
          </ac:spMkLst>
        </pc:spChg>
        <pc:picChg chg="add del">
          <ac:chgData name="De Beer, Anel [au1@sun.ac.za]" userId="2e0b006b-c3b7-4cc0-a602-1baa8b4b8c55" providerId="ADAL" clId="{4DC49B1B-C2C2-4CC3-8FD3-7DED99F383BA}" dt="2023-08-21T14:52:43.254" v="8728" actId="22"/>
          <ac:picMkLst>
            <pc:docMk/>
            <pc:sldMk cId="4243318525" sldId="475"/>
            <ac:picMk id="3" creationId="{1BD970D6-33F6-D4EA-F5BC-F475D26B077A}"/>
          </ac:picMkLst>
        </pc:picChg>
      </pc:sldChg>
      <pc:sldChg chg="addSp modSp add mod ord">
        <pc:chgData name="De Beer, Anel [au1@sun.ac.za]" userId="2e0b006b-c3b7-4cc0-a602-1baa8b4b8c55" providerId="ADAL" clId="{4DC49B1B-C2C2-4CC3-8FD3-7DED99F383BA}" dt="2023-08-21T14:58:17.407" v="9367" actId="27636"/>
        <pc:sldMkLst>
          <pc:docMk/>
          <pc:sldMk cId="863377468" sldId="476"/>
        </pc:sldMkLst>
        <pc:spChg chg="mod">
          <ac:chgData name="De Beer, Anel [au1@sun.ac.za]" userId="2e0b006b-c3b7-4cc0-a602-1baa8b4b8c55" providerId="ADAL" clId="{4DC49B1B-C2C2-4CC3-8FD3-7DED99F383BA}" dt="2023-08-21T14:55:21.878" v="8949" actId="20577"/>
          <ac:spMkLst>
            <pc:docMk/>
            <pc:sldMk cId="863377468" sldId="476"/>
            <ac:spMk id="6" creationId="{5B1146A1-5638-082E-48FB-EB606DD0F8D6}"/>
          </ac:spMkLst>
        </pc:spChg>
        <pc:spChg chg="mod">
          <ac:chgData name="De Beer, Anel [au1@sun.ac.za]" userId="2e0b006b-c3b7-4cc0-a602-1baa8b4b8c55" providerId="ADAL" clId="{4DC49B1B-C2C2-4CC3-8FD3-7DED99F383BA}" dt="2023-08-21T14:58:17.407" v="9367" actId="27636"/>
          <ac:spMkLst>
            <pc:docMk/>
            <pc:sldMk cId="863377468" sldId="476"/>
            <ac:spMk id="7" creationId="{EC37D336-8AEE-D9B7-44A4-477BAAB86144}"/>
          </ac:spMkLst>
        </pc:spChg>
        <pc:spChg chg="mod">
          <ac:chgData name="De Beer, Anel [au1@sun.ac.za]" userId="2e0b006b-c3b7-4cc0-a602-1baa8b4b8c55" providerId="ADAL" clId="{4DC49B1B-C2C2-4CC3-8FD3-7DED99F383BA}" dt="2023-08-21T14:57:12.983" v="9212" actId="20577"/>
          <ac:spMkLst>
            <pc:docMk/>
            <pc:sldMk cId="863377468" sldId="476"/>
            <ac:spMk id="9" creationId="{DEE27AA9-2A5C-EA4A-B92E-A9AFA100BBDA}"/>
          </ac:spMkLst>
        </pc:spChg>
        <pc:picChg chg="add mod">
          <ac:chgData name="De Beer, Anel [au1@sun.ac.za]" userId="2e0b006b-c3b7-4cc0-a602-1baa8b4b8c55" providerId="ADAL" clId="{4DC49B1B-C2C2-4CC3-8FD3-7DED99F383BA}" dt="2023-08-21T14:57:34.626" v="9313" actId="14100"/>
          <ac:picMkLst>
            <pc:docMk/>
            <pc:sldMk cId="863377468" sldId="476"/>
            <ac:picMk id="2" creationId="{36E4AE12-2837-6389-C77A-689C0A56B7C3}"/>
          </ac:picMkLst>
        </pc:picChg>
      </pc:sldChg>
      <pc:sldChg chg="add">
        <pc:chgData name="De Beer, Anel [au1@sun.ac.za]" userId="2e0b006b-c3b7-4cc0-a602-1baa8b4b8c55" providerId="ADAL" clId="{4DC49B1B-C2C2-4CC3-8FD3-7DED99F383BA}" dt="2023-08-21T15:03:27.145" v="9384" actId="2890"/>
        <pc:sldMkLst>
          <pc:docMk/>
          <pc:sldMk cId="2153685075" sldId="4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69B49-EEFB-4B49-ACAD-82B53A8DDF7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F6EFC-B03E-874C-9CD9-41B66C8A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71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5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2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4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5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52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27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5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6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3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">
            <a:extLst>
              <a:ext uri="{FF2B5EF4-FFF2-40B4-BE49-F238E27FC236}">
                <a16:creationId xmlns:a16="http://schemas.microsoft.com/office/drawing/2014/main" id="{9ED6FEF4-BAF3-0D66-B6BF-B81560E0E5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"/>
            <a:ext cx="12192000" cy="68580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00954"/>
            <a:ext cx="4411640" cy="1456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1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">
            <a:extLst>
              <a:ext uri="{FF2B5EF4-FFF2-40B4-BE49-F238E27FC236}">
                <a16:creationId xmlns:a16="http://schemas.microsoft.com/office/drawing/2014/main" id="{92A5C720-0429-4541-B977-B6E1AE463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674"/>
            <a:ext cx="12190620" cy="5180748"/>
          </a:xfrm>
          <a:prstGeom prst="rect">
            <a:avLst/>
          </a:prstGeom>
        </p:spPr>
      </p:pic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29" y="1701053"/>
            <a:ext cx="11506253" cy="47938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29" y="266387"/>
            <a:ext cx="8902997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9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orient="horz" pos="8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patter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0"/>
            <a:ext cx="4041984" cy="5180631"/>
          </a:xfrm>
          <a:prstGeom prst="rect">
            <a:avLst/>
          </a:prstGeom>
        </p:spPr>
      </p:pic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701053"/>
            <a:ext cx="7553252" cy="4797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42" y="1701053"/>
            <a:ext cx="3703121" cy="47971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65295"/>
            <a:ext cx="891008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2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ayout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Rectangle">
            <a:extLst>
              <a:ext uri="{FF2B5EF4-FFF2-40B4-BE49-F238E27FC236}">
                <a16:creationId xmlns:a16="http://schemas.microsoft.com/office/drawing/2014/main" id="{948D6589-07BC-504A-9A95-293D1FAB3969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 2">
            <a:extLst>
              <a:ext uri="{FF2B5EF4-FFF2-40B4-BE49-F238E27FC236}">
                <a16:creationId xmlns:a16="http://schemas.microsoft.com/office/drawing/2014/main" id="{2FCD4CF8-0C12-EA43-B791-77B95BE3B8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05552" y="1701053"/>
            <a:ext cx="5546206" cy="4788936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A21EA00-5D4A-874F-9DE9-2C510BCA99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5550" y="219918"/>
            <a:ext cx="5546208" cy="1019176"/>
          </a:xfrm>
        </p:spPr>
        <p:txBody>
          <a:bodyPr/>
          <a:lstStyle>
            <a:lvl1pPr marL="0" indent="0">
              <a:buFontTx/>
              <a:buNone/>
              <a:defRPr lang="en-GB" sz="3200" b="1" i="1" kern="1200" dirty="0" smtClean="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11302C3-77CD-E045-AC17-217A8FF652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2" y="1701053"/>
            <a:ext cx="5546208" cy="4788936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74D22F-7C30-804B-B618-3432E30FA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19918"/>
            <a:ext cx="5546209" cy="10191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87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hite Rectangle">
            <a:extLst>
              <a:ext uri="{FF2B5EF4-FFF2-40B4-BE49-F238E27FC236}">
                <a16:creationId xmlns:a16="http://schemas.microsoft.com/office/drawing/2014/main" id="{AF7E239E-9757-3248-A127-4F42F0637408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59F022-8EBD-944D-810D-855A24D6A2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253778" y="1701053"/>
            <a:ext cx="3600000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6C5C79B-1FC7-684E-8098-DD6B7E0A0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3778" y="216396"/>
            <a:ext cx="3600000" cy="106730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4" name="Content Placeholder  2">
            <a:extLst>
              <a:ext uri="{FF2B5EF4-FFF2-40B4-BE49-F238E27FC236}">
                <a16:creationId xmlns:a16="http://schemas.microsoft.com/office/drawing/2014/main" id="{4BF8A05F-FD1D-CD48-A3CF-DE8AF43F69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97619" y="1701053"/>
            <a:ext cx="3599998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BE914C9-9E29-9D45-8E51-BE422FBBE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7618" y="215776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458" y="1701053"/>
            <a:ext cx="3600000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A2B4331-7730-C944-82F4-41B3F12BA6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458" y="215776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5564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0606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 flipV="1">
            <a:off x="260883" y="-43952"/>
            <a:ext cx="4785278" cy="2148599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800" y="1701053"/>
            <a:ext cx="6474045" cy="4786833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1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77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maroon banner and patter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oon Banner">
            <a:extLst>
              <a:ext uri="{FF2B5EF4-FFF2-40B4-BE49-F238E27FC236}">
                <a16:creationId xmlns:a16="http://schemas.microsoft.com/office/drawing/2014/main" id="{27B3C7B2-3D0E-A7A9-4946-A4D6623DB66E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10" name="SU Logo">
            <a:extLst>
              <a:ext uri="{FF2B5EF4-FFF2-40B4-BE49-F238E27FC236}">
                <a16:creationId xmlns:a16="http://schemas.microsoft.com/office/drawing/2014/main" id="{24C9EA30-79BC-2EF9-2B1B-F7FC424B42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0"/>
            <a:ext cx="4041984" cy="5180631"/>
          </a:xfrm>
          <a:prstGeom prst="rect">
            <a:avLst/>
          </a:prstGeom>
        </p:spPr>
      </p:pic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701053"/>
            <a:ext cx="7553252" cy="4797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42" y="1701053"/>
            <a:ext cx="3703121" cy="47971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30" y="272383"/>
            <a:ext cx="891008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0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maroo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1" y="1697394"/>
            <a:ext cx="11504429" cy="48016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8886865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8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 with maroon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Sand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0606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 flipV="1">
            <a:off x="260883" y="-43952"/>
            <a:ext cx="4785278" cy="2148599"/>
          </a:xfrm>
          <a:prstGeom prst="rect">
            <a:avLst/>
          </a:prstGeom>
        </p:spPr>
      </p:pic>
      <p:pic>
        <p:nvPicPr>
          <p:cNvPr id="4" name="Maroon Banner">
            <a:extLst>
              <a:ext uri="{FF2B5EF4-FFF2-40B4-BE49-F238E27FC236}">
                <a16:creationId xmlns:a16="http://schemas.microsoft.com/office/drawing/2014/main" id="{011D927B-294B-9142-D12A-08A577F8979A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6" name="SU Logo">
            <a:extLst>
              <a:ext uri="{FF2B5EF4-FFF2-40B4-BE49-F238E27FC236}">
                <a16:creationId xmlns:a16="http://schemas.microsoft.com/office/drawing/2014/main" id="{C79BD1A6-E2E5-8AFF-1C5E-4E48D9AD9C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C67055D-7861-6C38-2642-820C3E8B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4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partner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">
            <a:extLst>
              <a:ext uri="{FF2B5EF4-FFF2-40B4-BE49-F238E27FC236}">
                <a16:creationId xmlns:a16="http://schemas.microsoft.com/office/drawing/2014/main" id="{9ED6FEF4-BAF3-0D66-B6BF-B81560E0E5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31851"/>
            <a:ext cx="12192000" cy="5151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Partner picture placeholder">
            <a:extLst>
              <a:ext uri="{FF2B5EF4-FFF2-40B4-BE49-F238E27FC236}">
                <a16:creationId xmlns:a16="http://schemas.microsoft.com/office/drawing/2014/main" id="{882CC3C1-5A5D-977F-C3E6-7AC8A27332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98150" y="415373"/>
            <a:ext cx="1439862" cy="57626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6" name="Partner picture placeholder">
            <a:extLst>
              <a:ext uri="{FF2B5EF4-FFF2-40B4-BE49-F238E27FC236}">
                <a16:creationId xmlns:a16="http://schemas.microsoft.com/office/drawing/2014/main" id="{09A1CC85-FB5B-14AB-F455-761882CB94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614" y="415373"/>
            <a:ext cx="1439862" cy="57626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66387"/>
            <a:ext cx="5783306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A5AE5B-1A21-CF8C-DC0B-517D1F0EF4B3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17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maroon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35" t="68607" r="9714" b="8720"/>
          <a:stretch/>
        </p:blipFill>
        <p:spPr>
          <a:xfrm>
            <a:off x="-7951" y="5669751"/>
            <a:ext cx="12204000" cy="1195743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84670" y="5669752"/>
            <a:ext cx="2160000" cy="11677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1" y="1697394"/>
            <a:ext cx="11504429" cy="37815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7" name="White.Banner.Top">
            <a:extLst>
              <a:ext uri="{FF2B5EF4-FFF2-40B4-BE49-F238E27FC236}">
                <a16:creationId xmlns:a16="http://schemas.microsoft.com/office/drawing/2014/main" id="{C181FDE8-2CDE-9B53-F6F0-DC7BB4C9FF0A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11495049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Gold strip">
            <a:extLst>
              <a:ext uri="{FF2B5EF4-FFF2-40B4-BE49-F238E27FC236}">
                <a16:creationId xmlns:a16="http://schemas.microsoft.com/office/drawing/2014/main" id="{B7788DC2-C383-B063-CAF1-06925BC59BE4}"/>
              </a:ext>
            </a:extLst>
          </p:cNvPr>
          <p:cNvSpPr/>
          <p:nvPr userDrawn="1"/>
        </p:nvSpPr>
        <p:spPr>
          <a:xfrm>
            <a:off x="0" y="-10274"/>
            <a:ext cx="12192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1EB4AFB9-AD46-D1E1-906D-A134828DBB34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23EA05-838C-E5C6-2C9D-1239932B0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29" y="5851917"/>
            <a:ext cx="9238881" cy="8033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145854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maroon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35" t="68607" r="9714" b="8720"/>
          <a:stretch/>
        </p:blipFill>
        <p:spPr>
          <a:xfrm>
            <a:off x="-7951" y="5669751"/>
            <a:ext cx="12204000" cy="1195743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84670" y="5669752"/>
            <a:ext cx="2160000" cy="11677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2226" y="1697394"/>
            <a:ext cx="7462444" cy="37815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7" name="White.Banner.Top">
            <a:extLst>
              <a:ext uri="{FF2B5EF4-FFF2-40B4-BE49-F238E27FC236}">
                <a16:creationId xmlns:a16="http://schemas.microsoft.com/office/drawing/2014/main" id="{C181FDE8-2CDE-9B53-F6F0-DC7BB4C9FF0A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11495049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Gold strip">
            <a:extLst>
              <a:ext uri="{FF2B5EF4-FFF2-40B4-BE49-F238E27FC236}">
                <a16:creationId xmlns:a16="http://schemas.microsoft.com/office/drawing/2014/main" id="{B7788DC2-C383-B063-CAF1-06925BC59BE4}"/>
              </a:ext>
            </a:extLst>
          </p:cNvPr>
          <p:cNvSpPr/>
          <p:nvPr userDrawn="1"/>
        </p:nvSpPr>
        <p:spPr>
          <a:xfrm>
            <a:off x="0" y="-10274"/>
            <a:ext cx="12192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1EB4AFB9-AD46-D1E1-906D-A134828DBB34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23EA05-838C-E5C6-2C9D-1239932B0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29" y="5851917"/>
            <a:ext cx="9238881" cy="8033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</p:txBody>
      </p:sp>
      <p:pic>
        <p:nvPicPr>
          <p:cNvPr id="4" name="Pattern">
            <a:extLst>
              <a:ext uri="{FF2B5EF4-FFF2-40B4-BE49-F238E27FC236}">
                <a16:creationId xmlns:a16="http://schemas.microsoft.com/office/drawing/2014/main" id="{4D545818-D6DD-5899-FA21-137F0F411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1"/>
            <a:ext cx="4041984" cy="4250610"/>
          </a:xfrm>
          <a:prstGeom prst="rect">
            <a:avLst/>
          </a:prstGeom>
        </p:spPr>
      </p:pic>
      <p:sp>
        <p:nvSpPr>
          <p:cNvPr id="5" name="Sub-heading">
            <a:extLst>
              <a:ext uri="{FF2B5EF4-FFF2-40B4-BE49-F238E27FC236}">
                <a16:creationId xmlns:a16="http://schemas.microsoft.com/office/drawing/2014/main" id="{E9D14674-E58C-AC8B-92E7-C82D828AC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42" y="1701054"/>
            <a:ext cx="3703121" cy="377784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231860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240404-AFEE-56B2-DA73-9A6549082768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40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tern Maroon Bottom">
            <a:extLst>
              <a:ext uri="{FF2B5EF4-FFF2-40B4-BE49-F238E27FC236}">
                <a16:creationId xmlns:a16="http://schemas.microsoft.com/office/drawing/2014/main" id="{9130908F-4F0E-9ACF-557E-28B6A3C6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4823" y="4471002"/>
            <a:ext cx="4785278" cy="2148599"/>
          </a:xfrm>
          <a:prstGeom prst="rect">
            <a:avLst/>
          </a:prstGeom>
        </p:spPr>
      </p:pic>
      <p:pic>
        <p:nvPicPr>
          <p:cNvPr id="6" name="Pattern Top">
            <a:extLst>
              <a:ext uri="{FF2B5EF4-FFF2-40B4-BE49-F238E27FC236}">
                <a16:creationId xmlns:a16="http://schemas.microsoft.com/office/drawing/2014/main" id="{EBD1AE1D-321F-7D3D-9087-1A30E5306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66" t="5503" r="48528" b="87106"/>
          <a:stretch/>
        </p:blipFill>
        <p:spPr>
          <a:xfrm flipH="1" flipV="1">
            <a:off x="316373" y="1422399"/>
            <a:ext cx="4785278" cy="682237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4D96D98B-ED91-659A-B3FB-B42BC7B37E6C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866" t="12894" r="48528" b="71220"/>
          <a:stretch/>
        </p:blipFill>
        <p:spPr>
          <a:xfrm flipH="1" flipV="1">
            <a:off x="316373" y="-43961"/>
            <a:ext cx="4784400" cy="14508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0F0F078F-8A4E-A3A0-9754-9B7523B14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9F4D6D-C414-47CB-A624-2FC3BDDE1B1B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2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026BB4-0FF7-56D5-E633-C1651E52F80C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5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tern Maroon Bottom">
            <a:extLst>
              <a:ext uri="{FF2B5EF4-FFF2-40B4-BE49-F238E27FC236}">
                <a16:creationId xmlns:a16="http://schemas.microsoft.com/office/drawing/2014/main" id="{9130908F-4F0E-9ACF-557E-28B6A3C6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4823" y="4471002"/>
            <a:ext cx="4785278" cy="2148599"/>
          </a:xfrm>
          <a:prstGeom prst="rect">
            <a:avLst/>
          </a:prstGeom>
        </p:spPr>
      </p:pic>
      <p:pic>
        <p:nvPicPr>
          <p:cNvPr id="6" name="Pattern Top">
            <a:extLst>
              <a:ext uri="{FF2B5EF4-FFF2-40B4-BE49-F238E27FC236}">
                <a16:creationId xmlns:a16="http://schemas.microsoft.com/office/drawing/2014/main" id="{EBD1AE1D-321F-7D3D-9087-1A30E5306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66" t="5503" r="48528" b="87106"/>
          <a:stretch/>
        </p:blipFill>
        <p:spPr>
          <a:xfrm flipH="1" flipV="1">
            <a:off x="316373" y="1422399"/>
            <a:ext cx="4785278" cy="682237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4D96D98B-ED91-659A-B3FB-B42BC7B37E6C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866" t="12894" r="48528" b="71220"/>
          <a:stretch/>
        </p:blipFill>
        <p:spPr>
          <a:xfrm flipH="1" flipV="1">
            <a:off x="316373" y="-43961"/>
            <a:ext cx="4784400" cy="14508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0322BCAE-CD52-F05E-AB35-904BBB08A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DC565BC-9DD3-A207-8C20-748C3AF9A388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85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.Strip.Footer">
            <a:extLst>
              <a:ext uri="{FF2B5EF4-FFF2-40B4-BE49-F238E27FC236}">
                <a16:creationId xmlns:a16="http://schemas.microsoft.com/office/drawing/2014/main" id="{CA1C759E-C34F-40B0-240D-BD3B24826B0B}"/>
              </a:ext>
            </a:extLst>
          </p:cNvPr>
          <p:cNvSpPr/>
          <p:nvPr userDrawn="1"/>
        </p:nvSpPr>
        <p:spPr>
          <a:xfrm>
            <a:off x="0" y="6585222"/>
            <a:ext cx="12192000" cy="27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5DE18A1C-E612-604E-AA9F-9A73E465BA68}"/>
              </a:ext>
            </a:extLst>
          </p:cNvPr>
          <p:cNvSpPr txBox="1">
            <a:spLocks/>
          </p:cNvSpPr>
          <p:nvPr userDrawn="1"/>
        </p:nvSpPr>
        <p:spPr>
          <a:xfrm>
            <a:off x="338048" y="6597651"/>
            <a:ext cx="11513709" cy="266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Engineering ·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EyobuNjineli</a:t>
            </a:r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 ·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Ingenieurswese</a:t>
            </a:r>
            <a:endParaRPr lang="en-GB" sz="1000" b="0" i="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01AC438-5C4B-A74B-973C-02E8105B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242" y="1708280"/>
            <a:ext cx="11511516" cy="478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White.Banner.Top">
            <a:extLst>
              <a:ext uri="{FF2B5EF4-FFF2-40B4-BE49-F238E27FC236}">
                <a16:creationId xmlns:a16="http://schemas.microsoft.com/office/drawing/2014/main" id="{D70D17EB-87E2-EC45-B0B0-B16E5C2558F6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SU Logo">
            <a:extLst>
              <a:ext uri="{FF2B5EF4-FFF2-40B4-BE49-F238E27FC236}">
                <a16:creationId xmlns:a16="http://schemas.microsoft.com/office/drawing/2014/main" id="{D9086DBD-5A09-A082-83CD-FF70F4F45CF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584456" y="1"/>
            <a:ext cx="2609737" cy="1410832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C044E2A-3062-F245-818F-F465A048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49" y="265152"/>
            <a:ext cx="8903973" cy="105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F34BA9-8B36-C31A-B21E-737FB1153FFD}"/>
              </a:ext>
            </a:extLst>
          </p:cNvPr>
          <p:cNvCxnSpPr/>
          <p:nvPr userDrawn="1"/>
        </p:nvCxnSpPr>
        <p:spPr>
          <a:xfrm>
            <a:off x="0" y="6596341"/>
            <a:ext cx="12192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67" r:id="rId3"/>
    <p:sldLayoutId id="2147483768" r:id="rId4"/>
    <p:sldLayoutId id="2147483757" r:id="rId5"/>
    <p:sldLayoutId id="2147483760" r:id="rId6"/>
    <p:sldLayoutId id="2147483761" r:id="rId7"/>
    <p:sldLayoutId id="2147483764" r:id="rId8"/>
    <p:sldLayoutId id="2147483697" r:id="rId9"/>
    <p:sldLayoutId id="2147483725" r:id="rId10"/>
    <p:sldLayoutId id="2147483712" r:id="rId11"/>
    <p:sldLayoutId id="2147483716" r:id="rId12"/>
    <p:sldLayoutId id="2147483741" r:id="rId13"/>
    <p:sldLayoutId id="2147483729" r:id="rId14"/>
    <p:sldLayoutId id="2147483755" r:id="rId15"/>
    <p:sldLayoutId id="2147483765" r:id="rId16"/>
    <p:sldLayoutId id="2147483756" r:id="rId17"/>
    <p:sldLayoutId id="21474837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eanj@sun.ac.z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livegov@sun.ac.za" TargetMode="External"/><Relationship Id="rId4" Type="http://schemas.openxmlformats.org/officeDocument/2006/relationships/hyperlink" Target="mailto:ah2@sun.ac.z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e.sun.ac.za/health-and-safet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F35DFA33-9EF1-B4C8-F6A1-1B605D6914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4069F1-1209-9E15-E801-1DB59A70C030}"/>
              </a:ext>
            </a:extLst>
          </p:cNvPr>
          <p:cNvSpPr/>
          <p:nvPr/>
        </p:nvSpPr>
        <p:spPr>
          <a:xfrm>
            <a:off x="0" y="0"/>
            <a:ext cx="12192000" cy="3587750"/>
          </a:xfrm>
          <a:prstGeom prst="rect">
            <a:avLst/>
          </a:prstGeom>
          <a:gradFill flip="none" rotWithShape="1">
            <a:gsLst>
              <a:gs pos="32000">
                <a:schemeClr val="bg1">
                  <a:lumMod val="47000"/>
                  <a:alpha val="0"/>
                </a:schemeClr>
              </a:gs>
              <a:gs pos="100000">
                <a:srgbClr val="FFFF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Photo by ...">
            <a:extLst>
              <a:ext uri="{FF2B5EF4-FFF2-40B4-BE49-F238E27FC236}">
                <a16:creationId xmlns:a16="http://schemas.microsoft.com/office/drawing/2014/main" id="{941D5ED5-F86B-A04C-DC16-652EEFADB5E9}"/>
              </a:ext>
            </a:extLst>
          </p:cNvPr>
          <p:cNvSpPr txBox="1"/>
          <p:nvPr/>
        </p:nvSpPr>
        <p:spPr>
          <a:xfrm>
            <a:off x="10842366" y="6564563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  <p:grpSp>
        <p:nvGrpSpPr>
          <p:cNvPr id="9" name="Rectangle group">
            <a:extLst>
              <a:ext uri="{FF2B5EF4-FFF2-40B4-BE49-F238E27FC236}">
                <a16:creationId xmlns:a16="http://schemas.microsoft.com/office/drawing/2014/main" id="{FC2F9D6D-C0EC-AD9F-26CB-C5004CD3FDD7}"/>
              </a:ext>
            </a:extLst>
          </p:cNvPr>
          <p:cNvGrpSpPr/>
          <p:nvPr/>
        </p:nvGrpSpPr>
        <p:grpSpPr>
          <a:xfrm>
            <a:off x="-1" y="4575478"/>
            <a:ext cx="5035297" cy="2282521"/>
            <a:chOff x="0" y="1352622"/>
            <a:chExt cx="5040000" cy="2543863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BA8CE283-BC08-9A7E-CF3A-A9D78188C3DD}"/>
                </a:ext>
              </a:extLst>
            </p:cNvPr>
            <p:cNvSpPr/>
            <p:nvPr/>
          </p:nvSpPr>
          <p:spPr>
            <a:xfrm>
              <a:off x="0" y="1352622"/>
              <a:ext cx="5040000" cy="2389352"/>
            </a:xfrm>
            <a:prstGeom prst="rect">
              <a:avLst/>
            </a:prstGeom>
            <a:solidFill>
              <a:srgbClr val="612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7E64475B-2855-CA13-7EEF-09B60C3FF117}"/>
                </a:ext>
              </a:extLst>
            </p:cNvPr>
            <p:cNvSpPr/>
            <p:nvPr/>
          </p:nvSpPr>
          <p:spPr>
            <a:xfrm>
              <a:off x="0" y="3741974"/>
              <a:ext cx="5040000" cy="154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SU Logo">
            <a:extLst>
              <a:ext uri="{FF2B5EF4-FFF2-40B4-BE49-F238E27FC236}">
                <a16:creationId xmlns:a16="http://schemas.microsoft.com/office/drawing/2014/main" id="{3080762D-2781-7100-36C3-808F719CE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6808" y="-122990"/>
            <a:ext cx="3662576" cy="1980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074A1E9-B4C9-974C-A92D-588C9706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59" y="4575479"/>
            <a:ext cx="5932199" cy="1989084"/>
          </a:xfrm>
        </p:spPr>
        <p:txBody>
          <a:bodyPr/>
          <a:lstStyle/>
          <a:p>
            <a:r>
              <a:rPr lang="en-US" dirty="0"/>
              <a:t>Department of </a:t>
            </a:r>
            <a:br>
              <a:rPr lang="en-US" dirty="0"/>
            </a:br>
            <a:r>
              <a:rPr lang="en-US" dirty="0"/>
              <a:t>Industrial Engineering</a:t>
            </a:r>
            <a:br>
              <a:rPr lang="en-US" dirty="0"/>
            </a:br>
            <a:r>
              <a:rPr lang="en-US" dirty="0"/>
              <a:t>Safety Training 2023</a:t>
            </a:r>
          </a:p>
        </p:txBody>
      </p:sp>
    </p:spTree>
    <p:extLst>
      <p:ext uri="{BB962C8B-B14F-4D97-AF65-F5344CB8AC3E}">
        <p14:creationId xmlns:p14="http://schemas.microsoft.com/office/powerpoint/2010/main" val="249618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9" y="927848"/>
            <a:ext cx="8550141" cy="4551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Following must be disposed of in approved ways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r>
              <a:rPr lang="en-US" sz="2800" dirty="0"/>
              <a:t>Computer equipment </a:t>
            </a:r>
          </a:p>
          <a:p>
            <a:pPr marL="0" indent="0">
              <a:buNone/>
            </a:pPr>
            <a:r>
              <a:rPr lang="en-US" sz="2800" dirty="0"/>
              <a:t>	(contact Dean Johnson </a:t>
            </a:r>
            <a:r>
              <a:rPr lang="en-US" sz="2800" dirty="0">
                <a:hlinkClick r:id="rId3"/>
              </a:rPr>
              <a:t>deanj@sun.ac.za</a:t>
            </a:r>
            <a:r>
              <a:rPr lang="en-US" sz="2800" dirty="0"/>
              <a:t>)</a:t>
            </a:r>
          </a:p>
          <a:p>
            <a:r>
              <a:rPr lang="en-US" sz="2800" dirty="0"/>
              <a:t>Batteries</a:t>
            </a:r>
          </a:p>
          <a:p>
            <a:pPr marL="0" indent="0">
              <a:buNone/>
            </a:pPr>
            <a:r>
              <a:rPr lang="en-US" sz="2800" dirty="0"/>
              <a:t>	(contact Amelia Henning </a:t>
            </a:r>
            <a:r>
              <a:rPr lang="en-US" sz="2800" dirty="0">
                <a:hlinkClick r:id="rId4"/>
              </a:rPr>
              <a:t>ah2@sun.ac.za</a:t>
            </a:r>
            <a:r>
              <a:rPr lang="en-US" sz="2800" dirty="0"/>
              <a:t>)</a:t>
            </a:r>
          </a:p>
          <a:p>
            <a:r>
              <a:rPr lang="en-US" sz="2800" dirty="0"/>
              <a:t>Chemicals</a:t>
            </a:r>
          </a:p>
          <a:p>
            <a:pPr marL="0" indent="0">
              <a:buNone/>
            </a:pPr>
            <a:r>
              <a:rPr lang="en-US" sz="2800" dirty="0"/>
              <a:t>	(contact Clive Govender </a:t>
            </a:r>
            <a:r>
              <a:rPr lang="en-US" sz="2800" dirty="0">
                <a:hlinkClick r:id="rId5"/>
              </a:rPr>
              <a:t>clivegov@sun.ac.za</a:t>
            </a:r>
            <a:r>
              <a:rPr lang="en-US" sz="2800" dirty="0"/>
              <a:t>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>
            <a:normAutofit/>
          </a:bodyPr>
          <a:lstStyle/>
          <a:p>
            <a:r>
              <a:rPr lang="en-US" dirty="0"/>
              <a:t>RULES WHEN HANDLING HAZARDOUS MATERIALS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2591217" cy="36973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Handling  Hazardous materials</a:t>
            </a:r>
          </a:p>
        </p:txBody>
      </p:sp>
    </p:spTree>
    <p:extLst>
      <p:ext uri="{BB962C8B-B14F-4D97-AF65-F5344CB8AC3E}">
        <p14:creationId xmlns:p14="http://schemas.microsoft.com/office/powerpoint/2010/main" val="392454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1223B"/>
                </a:solidFill>
              </a:rPr>
              <a:t>CLOTHES AND SAFETY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No bare feet allowed in the building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Only closed shoes allowed in the lab area- NO </a:t>
            </a:r>
            <a:r>
              <a:rPr lang="en-US" sz="3200" i="1" dirty="0"/>
              <a:t>flip-flops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Safety shoes (hard toe) compulsory when moving heavy objects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PPE (e.g., hearing protection, safety goggles) compulsory where signposted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No loose clothes or long hair near moving machines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Make sure you know where the nearest fire extinguisher or hose is before you start working in the lab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CLOTHES AND SAFETY EQUIPMENT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8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3DA31-1085-7A3D-38D7-48442405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1" y="272383"/>
            <a:ext cx="11495049" cy="601676"/>
          </a:xfrm>
        </p:spPr>
        <p:txBody>
          <a:bodyPr/>
          <a:lstStyle/>
          <a:p>
            <a:pPr algn="ctr"/>
            <a:r>
              <a:rPr lang="en-US" dirty="0"/>
              <a:t>Allowable Shoes in Lab Areas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47E64-940B-75A7-C07D-F524DE1B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Staff and Senior Students of the Industrial Engineering  Building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6CF2AD2-F8BF-65A1-A63C-D3E693CE3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327" y="1644614"/>
            <a:ext cx="3228844" cy="3674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C8AD0-9DE1-328C-63B8-C3204BC6921D}"/>
              </a:ext>
            </a:extLst>
          </p:cNvPr>
          <p:cNvSpPr txBox="1"/>
          <p:nvPr/>
        </p:nvSpPr>
        <p:spPr>
          <a:xfrm>
            <a:off x="1559854" y="968188"/>
            <a:ext cx="246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YES</a:t>
            </a:r>
            <a:endParaRPr lang="en-ZA" sz="3200" b="1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1F12AC-9249-C480-0656-08E56E8E4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18" y="1380394"/>
            <a:ext cx="2998694" cy="40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4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9" y="927848"/>
            <a:ext cx="8550141" cy="4551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No unauthorized persons may enter a lab or workshop</a:t>
            </a:r>
          </a:p>
          <a:p>
            <a:r>
              <a:rPr lang="en-US" sz="2800" dirty="0"/>
              <a:t>Keep doors closed, even during office hours</a:t>
            </a:r>
          </a:p>
          <a:p>
            <a:r>
              <a:rPr lang="en-US" sz="2800" dirty="0"/>
              <a:t>Only access demarcated areas in the workshop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No-one may work alone in a lab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(excluding offices in labs)</a:t>
            </a:r>
          </a:p>
          <a:p>
            <a:r>
              <a:rPr lang="en-US" sz="2800" dirty="0"/>
              <a:t>Also applies to after hours</a:t>
            </a:r>
          </a:p>
          <a:p>
            <a:r>
              <a:rPr lang="en-US" sz="2800" dirty="0"/>
              <a:t>At least one other person must be within hearing distance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RULES IN LABORATORY AREAS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2591217" cy="36973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Laboratory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2060"/>
                </a:solidFill>
              </a:rPr>
              <a:t>Always have a cell phone with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2060"/>
                </a:solidFill>
              </a:rPr>
              <a:t>24/7</a:t>
            </a:r>
          </a:p>
          <a:p>
            <a:r>
              <a:rPr lang="en-US" b="0" dirty="0">
                <a:solidFill>
                  <a:srgbClr val="002060"/>
                </a:solidFill>
              </a:rPr>
              <a:t>Emergency no.</a:t>
            </a:r>
          </a:p>
          <a:p>
            <a:r>
              <a:rPr lang="en-US" dirty="0">
                <a:solidFill>
                  <a:srgbClr val="002060"/>
                </a:solidFill>
              </a:rPr>
              <a:t>021 808 2333</a:t>
            </a:r>
          </a:p>
        </p:txBody>
      </p:sp>
    </p:spTree>
    <p:extLst>
      <p:ext uri="{BB962C8B-B14F-4D97-AF65-F5344CB8AC3E}">
        <p14:creationId xmlns:p14="http://schemas.microsoft.com/office/powerpoint/2010/main" val="191304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3DA31-1085-7A3D-38D7-48442405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Laboatory</a:t>
            </a:r>
            <a:r>
              <a:rPr lang="en-US" dirty="0"/>
              <a:t> Areas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47E64-940B-75A7-C07D-F524DE1B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Staff and Senior Students of the Industrial Engineering  Building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01255-365B-2686-07A5-64BBF9B6A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34" y="758854"/>
            <a:ext cx="6465441" cy="48490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FECB4F-69C1-F3CB-C2CC-F26DD5813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915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9" y="927848"/>
            <a:ext cx="8550141" cy="45510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Whenever or wherever you attend a laboratory practical – remember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r>
              <a:rPr lang="en-US" sz="2800" dirty="0"/>
              <a:t>Each practical must start with going through safety instructions for that practical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r>
              <a:rPr lang="en-US" sz="2800" dirty="0"/>
              <a:t>Attendance register for each practical – need to be signed by anyone attending the practical to confirm that he/she understands the safety procedures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LAB PRACTICALS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2591217" cy="36973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Laboratory Practicals</a:t>
            </a:r>
          </a:p>
          <a:p>
            <a:r>
              <a:rPr lang="en-US" b="0" dirty="0">
                <a:solidFill>
                  <a:srgbClr val="002060"/>
                </a:solidFill>
              </a:rPr>
              <a:t>If </a:t>
            </a:r>
            <a:r>
              <a:rPr lang="en-US" b="0" dirty="0" err="1">
                <a:solidFill>
                  <a:srgbClr val="002060"/>
                </a:solidFill>
              </a:rPr>
              <a:t>prac</a:t>
            </a:r>
            <a:r>
              <a:rPr lang="en-US" b="0" dirty="0">
                <a:solidFill>
                  <a:srgbClr val="002060"/>
                </a:solidFill>
              </a:rPr>
              <a:t> does not start with a safety briefing, please demand that it does</a:t>
            </a:r>
          </a:p>
        </p:txBody>
      </p:sp>
    </p:spTree>
    <p:extLst>
      <p:ext uri="{BB962C8B-B14F-4D97-AF65-F5344CB8AC3E}">
        <p14:creationId xmlns:p14="http://schemas.microsoft.com/office/powerpoint/2010/main" val="36894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No person may use dangerous equipment alone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E.g., equipment with exposed moving parts, the potential for explosions/fire/electrical shock, high pressure/velocity gas/air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There must be at </a:t>
            </a:r>
            <a:r>
              <a:rPr lang="en-US" sz="3200" dirty="0" err="1"/>
              <a:t>leat</a:t>
            </a:r>
            <a:r>
              <a:rPr lang="en-US" sz="3200" dirty="0"/>
              <a:t> one other person in the same lab, also after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No unauthorized persons may work on electrical equipment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law is very strict in this regard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 student is NOT allowed to fit a 15A plug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61223B"/>
                </a:solidFill>
              </a:rPr>
              <a:t>S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tudents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 must obtain permission before they work in any laboratory or work with any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Obtain permission from the person in charge of that equipment or lab (given on the door of labs/otherwise ask lecturer or lab manager)</a:t>
            </a:r>
            <a:endParaRPr lang="en-US" sz="320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LABORATORY SETUPS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22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If you build up a new lab setup or change an existing 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You must compile safety instructions before starting to operate the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Must obtain approval of instructions from supervisor/technician and lab manager before starting to operate the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Beware of preliminary testing in the workshop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61223B"/>
                </a:solidFill>
              </a:rPr>
              <a:t>If you use an existing lab setup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1223B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Obtain its safety instruction or compile a new set (to be approved by the supervisor/technician and lab manager)</a:t>
            </a:r>
            <a:endParaRPr lang="en-US" sz="320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7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SAFETY PROCEDURES FOR LABORATORY SETUPS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Applies to all Industrial Engineering Projects, as well as all postgraduate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Applies to each new/changed laboratory setup or where the procedure for an existing set-up is not available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Forms 1.1 and 1.2 can be downloaded from </a:t>
            </a:r>
            <a:r>
              <a:rPr lang="en-US" sz="3200" dirty="0">
                <a:hlinkClick r:id="rId3"/>
              </a:rPr>
              <a:t>https://ie.sun.ac.za/health-and-safety/</a:t>
            </a:r>
            <a:r>
              <a:rPr lang="en-US" sz="3200" dirty="0"/>
              <a:t>  and must be filled out and signed before starting any Lab Work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6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1: </a:t>
            </a:r>
            <a:r>
              <a:rPr lang="en-US" sz="4500" b="1" dirty="0">
                <a:solidFill>
                  <a:srgbClr val="61223B"/>
                </a:solidFill>
              </a:rPr>
              <a:t>Determine</a:t>
            </a:r>
            <a:r>
              <a:rPr lang="en-US" sz="4000" b="1" dirty="0">
                <a:solidFill>
                  <a:srgbClr val="61223B"/>
                </a:solidFill>
              </a:rPr>
              <a:t> the potential risks the setup holds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health and safety of the people who are going to use the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health and safety of the people who are in close proximity to the setup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equipment itself, the environment, surrounding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buildings, etc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Examples of risks that must be considered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Uncontrolled accumulation of flammable gases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Inadequate protection from fast rotating masses, such as shafts and fans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Inadequate insulation of electrical equipment, especially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when working with water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226" y="927848"/>
            <a:ext cx="7462444" cy="4551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FIRE/EXPLOSION/BOMB SCARE</a:t>
            </a:r>
          </a:p>
          <a:p>
            <a:r>
              <a:rPr lang="en-US" sz="2800" dirty="0"/>
              <a:t>Call Campus Security</a:t>
            </a:r>
          </a:p>
          <a:p>
            <a:r>
              <a:rPr lang="en-US" sz="2800" dirty="0"/>
              <a:t>Help/stay with injured, otherwise evacuate</a:t>
            </a:r>
          </a:p>
          <a:p>
            <a:r>
              <a:rPr lang="en-US" sz="2800" dirty="0"/>
              <a:t>Do NOT try to extinguish fire if it endangers your health or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POWER CUTS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Prepare for when power comes on again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4D5356"/>
                </a:solidFill>
              </a:rPr>
              <a:t>Always consider all connections to be live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535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Campus Security contact number : 021 808 2333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3703121" cy="3697300"/>
          </a:xfrm>
        </p:spPr>
        <p:txBody>
          <a:bodyPr>
            <a:normAutofit/>
          </a:bodyPr>
          <a:lstStyle/>
          <a:p>
            <a:r>
              <a:rPr lang="en-US" sz="3200" dirty="0"/>
              <a:t>GOOD IDEA </a:t>
            </a:r>
            <a:r>
              <a:rPr lang="en-US" dirty="0"/>
              <a:t>Save </a:t>
            </a:r>
          </a:p>
          <a:p>
            <a:r>
              <a:rPr lang="en-US" dirty="0"/>
              <a:t>Campus Security </a:t>
            </a:r>
          </a:p>
          <a:p>
            <a:r>
              <a:rPr lang="en-US" dirty="0"/>
              <a:t>number on your </a:t>
            </a:r>
          </a:p>
          <a:p>
            <a:r>
              <a:rPr lang="en-US" dirty="0"/>
              <a:t>cell phone</a:t>
            </a:r>
          </a:p>
          <a:p>
            <a:endParaRPr lang="en-US" dirty="0"/>
          </a:p>
          <a:p>
            <a:r>
              <a:rPr lang="en-US" sz="3200" dirty="0">
                <a:solidFill>
                  <a:srgbClr val="002060"/>
                </a:solidFill>
              </a:rPr>
              <a:t>021 808 2333</a:t>
            </a:r>
          </a:p>
        </p:txBody>
      </p:sp>
    </p:spTree>
    <p:extLst>
      <p:ext uri="{BB962C8B-B14F-4D97-AF65-F5344CB8AC3E}">
        <p14:creationId xmlns:p14="http://schemas.microsoft.com/office/powerpoint/2010/main" val="2681311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2: </a:t>
            </a:r>
            <a:r>
              <a:rPr lang="en-US" sz="4500" b="1" dirty="0">
                <a:solidFill>
                  <a:srgbClr val="61223B"/>
                </a:solidFill>
              </a:rPr>
              <a:t>Determine</a:t>
            </a:r>
            <a:r>
              <a:rPr lang="en-US" sz="4000" b="1" dirty="0">
                <a:solidFill>
                  <a:srgbClr val="61223B"/>
                </a:solidFill>
              </a:rPr>
              <a:t> the steps that can be reasonably accomplished to minimize the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Seriousness and scope of the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Availability of knowledge regarding the risk, and methods to minimize/remove the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Availability and appropriateness of methods to minimize/remove the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costs involved to minimize/remove the risk with respect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to the associated advantages</a:t>
            </a:r>
          </a:p>
          <a:p>
            <a:pPr>
              <a:buFont typeface="Wingdings" panose="05000000000000000000" pitchFamily="2" charset="2"/>
              <a:buChar char="Ø"/>
            </a:pPr>
            <a:endParaRPr lang="en-ZA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The project must be stopped if funding is not available to minimize/remove significant risks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29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3: </a:t>
            </a:r>
            <a:r>
              <a:rPr lang="en-US" sz="4500" b="1" dirty="0">
                <a:solidFill>
                  <a:srgbClr val="61223B"/>
                </a:solidFill>
              </a:rPr>
              <a:t>Design the laboratory setup with mitigating/minimizing the risks in mind</a:t>
            </a:r>
            <a:endParaRPr lang="en-US" sz="4000" b="1" dirty="0">
              <a:solidFill>
                <a:srgbClr val="61223B"/>
              </a:solidFill>
            </a:endParaRPr>
          </a:p>
          <a:p>
            <a:pPr marL="0" indent="0">
              <a:buNone/>
            </a:pPr>
            <a:endParaRPr lang="en-ZA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Examples of measures that can be taken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Protective screens on rotating machinery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Adequate ventilation to avoid accumulation of gases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Adequate insulation of electrical equipment, as well as an emergency stop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Interlocks to prevent access to moving parts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Screens over belts and chains</a:t>
            </a:r>
          </a:p>
          <a:p>
            <a:pPr marL="0" indent="0">
              <a:buNone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61223B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500" b="1" dirty="0">
              <a:solidFill>
                <a:srgbClr val="61223B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4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4: </a:t>
            </a:r>
            <a:r>
              <a:rPr lang="en-US" sz="4500" b="1" dirty="0">
                <a:solidFill>
                  <a:srgbClr val="61223B"/>
                </a:solidFill>
              </a:rPr>
              <a:t>Compile safety and operating instructions with the above-mentioned in mind</a:t>
            </a:r>
            <a:endParaRPr lang="en-US" sz="4000" b="1" dirty="0">
              <a:solidFill>
                <a:srgbClr val="61223B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Use personal protective equipment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Maintaining good housekeeping at all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rgbClr val="4D535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Purging procedures when using flammable gasses/fuels</a:t>
            </a:r>
          </a:p>
          <a:p>
            <a:pPr marL="0" indent="0">
              <a:buNone/>
            </a:pPr>
            <a:endParaRPr lang="en-ZA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Step 5: Compile housekeeping instructions with the above-mentioned in mind</a:t>
            </a:r>
          </a:p>
          <a:p>
            <a:pPr marL="0" indent="0">
              <a:buNone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61223B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500" b="1" dirty="0">
              <a:solidFill>
                <a:srgbClr val="61223B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05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Step 6a: Present the design, safety instructions and housekeeping instructions to your project supervisor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The supervisor must approve the design and safety procedures by signing your document</a:t>
            </a:r>
            <a:endParaRPr lang="en-US" sz="3200" dirty="0"/>
          </a:p>
          <a:p>
            <a:pPr marL="0" indent="0">
              <a:buNone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Step 6b: Obtain approval from the technician responsible for the laboratory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Signature required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Step 6c: Original signed document handed over to the laboratory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b="1" dirty="0">
                <a:solidFill>
                  <a:srgbClr val="61223B"/>
                </a:solidFill>
              </a:rPr>
              <a:t>Step 6d: Copy of the signed document must be displayed next to the laboratory setup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D535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ZA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1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9" y="927848"/>
            <a:ext cx="8550141" cy="4551050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b="1" dirty="0">
                <a:solidFill>
                  <a:srgbClr val="C00000"/>
                </a:solidFill>
              </a:rPr>
              <a:t>Laboratory work is not allowed unless these steps have been completed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4800" b="1" dirty="0">
              <a:solidFill>
                <a:srgbClr val="C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Be </a:t>
            </a:r>
            <a:r>
              <a:rPr lang="en-US" sz="4800" b="1" dirty="0">
                <a:solidFill>
                  <a:srgbClr val="002060"/>
                </a:solidFill>
              </a:rPr>
              <a:t>wise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Do NOT take risks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Be pro-active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Safety procedures for Laboratory setups (</a:t>
            </a:r>
            <a:r>
              <a:rPr lang="en-US" dirty="0" err="1"/>
              <a:t>consinuing</a:t>
            </a:r>
            <a:r>
              <a:rPr lang="en-US" dirty="0"/>
              <a:t>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291560"/>
            <a:ext cx="2591217" cy="36973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VERY</a:t>
            </a:r>
          </a:p>
          <a:p>
            <a:r>
              <a:rPr lang="en-US" sz="3200" dirty="0">
                <a:solidFill>
                  <a:srgbClr val="002060"/>
                </a:solidFill>
              </a:rPr>
              <a:t>IMPORTANT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4AE12-2837-6389-C77A-689C0A56B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60" y="2689373"/>
            <a:ext cx="2202137" cy="18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77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35DFA33-9EF1-B4C8-F6A1-1B605D6914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8216C1-3D34-9D32-4FF8-C7C203A5DE04}"/>
              </a:ext>
            </a:extLst>
          </p:cNvPr>
          <p:cNvSpPr/>
          <p:nvPr/>
        </p:nvSpPr>
        <p:spPr>
          <a:xfrm>
            <a:off x="0" y="0"/>
            <a:ext cx="12192000" cy="6960801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0"/>
                  <a:lumMod val="0"/>
                </a:schemeClr>
              </a:gs>
              <a:gs pos="100000">
                <a:srgbClr val="00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SU Logo">
            <a:extLst>
              <a:ext uri="{FF2B5EF4-FFF2-40B4-BE49-F238E27FC236}">
                <a16:creationId xmlns:a16="http://schemas.microsoft.com/office/drawing/2014/main" id="{13DEB5FB-D8B8-CBEF-4CF0-1A4CCF3A1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3890" y="-102801"/>
            <a:ext cx="3501102" cy="1892703"/>
          </a:xfrm>
          <a:prstGeom prst="rect">
            <a:avLst/>
          </a:prstGeom>
        </p:spPr>
      </p:pic>
      <p:grpSp>
        <p:nvGrpSpPr>
          <p:cNvPr id="9" name="Rectangle group">
            <a:extLst>
              <a:ext uri="{FF2B5EF4-FFF2-40B4-BE49-F238E27FC236}">
                <a16:creationId xmlns:a16="http://schemas.microsoft.com/office/drawing/2014/main" id="{5F54BE1E-7607-9738-D33D-6DC562CC89D9}"/>
              </a:ext>
            </a:extLst>
          </p:cNvPr>
          <p:cNvGrpSpPr/>
          <p:nvPr/>
        </p:nvGrpSpPr>
        <p:grpSpPr>
          <a:xfrm>
            <a:off x="-1" y="4701506"/>
            <a:ext cx="5035297" cy="2156493"/>
            <a:chOff x="0" y="2024786"/>
            <a:chExt cx="5040000" cy="1871699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851FA9DB-569E-D0E8-738D-9F3A5255AF3B}"/>
                </a:ext>
              </a:extLst>
            </p:cNvPr>
            <p:cNvSpPr/>
            <p:nvPr/>
          </p:nvSpPr>
          <p:spPr>
            <a:xfrm>
              <a:off x="0" y="2024786"/>
              <a:ext cx="5040000" cy="1717188"/>
            </a:xfrm>
            <a:prstGeom prst="rect">
              <a:avLst/>
            </a:prstGeom>
            <a:solidFill>
              <a:srgbClr val="612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C66AB589-EE7D-67A7-EEF1-0FDCBFF70F83}"/>
                </a:ext>
              </a:extLst>
            </p:cNvPr>
            <p:cNvSpPr/>
            <p:nvPr/>
          </p:nvSpPr>
          <p:spPr>
            <a:xfrm>
              <a:off x="0" y="3741974"/>
              <a:ext cx="5040000" cy="154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">
            <a:extLst>
              <a:ext uri="{FF2B5EF4-FFF2-40B4-BE49-F238E27FC236}">
                <a16:creationId xmlns:a16="http://schemas.microsoft.com/office/drawing/2014/main" id="{7A398C29-2BE1-2CB5-2AF6-89A8C3E2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" y="4945704"/>
            <a:ext cx="3199594" cy="1456087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 err="1"/>
              <a:t>Enkosi</a:t>
            </a:r>
            <a:br>
              <a:rPr lang="en-US" dirty="0"/>
            </a:br>
            <a:r>
              <a:rPr lang="en-US" dirty="0" err="1"/>
              <a:t>Dankie</a:t>
            </a:r>
            <a:endParaRPr lang="en-US" dirty="0"/>
          </a:p>
        </p:txBody>
      </p:sp>
      <p:sp>
        <p:nvSpPr>
          <p:cNvPr id="4" name="Photo by ...">
            <a:extLst>
              <a:ext uri="{FF2B5EF4-FFF2-40B4-BE49-F238E27FC236}">
                <a16:creationId xmlns:a16="http://schemas.microsoft.com/office/drawing/2014/main" id="{D979269D-1D78-6719-3A0E-A322BE1951B9}"/>
              </a:ext>
            </a:extLst>
          </p:cNvPr>
          <p:cNvSpPr txBox="1"/>
          <p:nvPr/>
        </p:nvSpPr>
        <p:spPr>
          <a:xfrm>
            <a:off x="10842366" y="6564563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</p:spTree>
    <p:extLst>
      <p:ext uri="{BB962C8B-B14F-4D97-AF65-F5344CB8AC3E}">
        <p14:creationId xmlns:p14="http://schemas.microsoft.com/office/powerpoint/2010/main" val="147803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FF055-06A0-334F-F50B-30EA1952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r>
              <a:rPr lang="en-ZA" spc="-5" dirty="0">
                <a:latin typeface="Arial"/>
                <a:cs typeface="Arial"/>
              </a:rPr>
              <a:t>When siren sounds or instructed by 	safety officer</a:t>
            </a:r>
          </a:p>
          <a:p>
            <a:pPr marL="1111250" lvl="1">
              <a:spcBef>
                <a:spcPts val="160"/>
              </a:spcBef>
              <a:buClr>
                <a:srgbClr val="04064C"/>
              </a:buClr>
              <a:buFont typeface="Wingdings"/>
              <a:buChar char=""/>
              <a:tabLst>
                <a:tab pos="426084" algn="l"/>
              </a:tabLst>
            </a:pPr>
            <a:r>
              <a:rPr lang="en-ZA" sz="2400" b="1" spc="-25" dirty="0">
                <a:latin typeface="Arial"/>
                <a:cs typeface="Arial"/>
              </a:rPr>
              <a:t>L</a:t>
            </a:r>
            <a:r>
              <a:rPr lang="en-ZA" sz="2400" b="1" spc="-15" dirty="0">
                <a:latin typeface="Arial"/>
                <a:cs typeface="Arial"/>
              </a:rPr>
              <a:t>e</a:t>
            </a:r>
            <a:r>
              <a:rPr lang="en-ZA" sz="2400" b="1" spc="-25" dirty="0">
                <a:latin typeface="Arial"/>
                <a:cs typeface="Arial"/>
              </a:rPr>
              <a:t>a</a:t>
            </a:r>
            <a:r>
              <a:rPr lang="en-ZA" sz="2400" b="1" spc="-15" dirty="0">
                <a:latin typeface="Arial"/>
                <a:cs typeface="Arial"/>
              </a:rPr>
              <a:t>v</a:t>
            </a:r>
            <a:r>
              <a:rPr lang="en-ZA" sz="2400" b="1" spc="-10" dirty="0">
                <a:latin typeface="Arial"/>
                <a:cs typeface="Arial"/>
              </a:rPr>
              <a:t>e</a:t>
            </a:r>
            <a:r>
              <a:rPr lang="en-ZA" sz="2400" b="1" spc="-40" dirty="0">
                <a:latin typeface="Arial"/>
                <a:cs typeface="Arial"/>
              </a:rPr>
              <a:t> </a:t>
            </a:r>
            <a:r>
              <a:rPr lang="en-ZA" sz="2400" b="1" spc="-10" dirty="0">
                <a:latin typeface="Arial"/>
                <a:cs typeface="Arial"/>
              </a:rPr>
              <a:t>build</a:t>
            </a:r>
            <a:r>
              <a:rPr lang="en-ZA" sz="2400" b="1" spc="-15" dirty="0">
                <a:latin typeface="Arial"/>
                <a:cs typeface="Arial"/>
              </a:rPr>
              <a:t>in</a:t>
            </a:r>
            <a:r>
              <a:rPr lang="en-ZA" sz="2400" b="1" spc="-10" dirty="0">
                <a:latin typeface="Arial"/>
                <a:cs typeface="Arial"/>
              </a:rPr>
              <a:t>g</a:t>
            </a:r>
            <a:r>
              <a:rPr lang="en-ZA" sz="2400" b="1" spc="-30" dirty="0">
                <a:latin typeface="Arial"/>
                <a:cs typeface="Arial"/>
              </a:rPr>
              <a:t> </a:t>
            </a:r>
            <a:r>
              <a:rPr lang="en-ZA" sz="2400" b="1" spc="-10" dirty="0">
                <a:latin typeface="Arial"/>
                <a:cs typeface="Arial"/>
              </a:rPr>
              <a:t>i</a:t>
            </a:r>
            <a:r>
              <a:rPr lang="en-ZA" sz="2400" b="1" dirty="0">
                <a:latin typeface="Arial"/>
                <a:cs typeface="Arial"/>
              </a:rPr>
              <a:t>m</a:t>
            </a:r>
            <a:r>
              <a:rPr lang="en-ZA" sz="2400" b="1" spc="5" dirty="0">
                <a:latin typeface="Arial"/>
                <a:cs typeface="Arial"/>
              </a:rPr>
              <a:t>m</a:t>
            </a:r>
            <a:r>
              <a:rPr lang="en-ZA" sz="2400" b="1" spc="-15" dirty="0">
                <a:latin typeface="Arial"/>
                <a:cs typeface="Arial"/>
              </a:rPr>
              <a:t>edi</a:t>
            </a:r>
            <a:r>
              <a:rPr lang="en-ZA" sz="2400" b="1" spc="-10" dirty="0">
                <a:latin typeface="Arial"/>
                <a:cs typeface="Arial"/>
              </a:rPr>
              <a:t>at</a:t>
            </a:r>
            <a:r>
              <a:rPr lang="en-ZA" sz="2400" b="1" dirty="0">
                <a:latin typeface="Arial"/>
                <a:cs typeface="Arial"/>
              </a:rPr>
              <a:t>el</a:t>
            </a:r>
            <a:r>
              <a:rPr lang="en-ZA" sz="2400" b="1" spc="-5" dirty="0">
                <a:latin typeface="Arial"/>
                <a:cs typeface="Arial"/>
              </a:rPr>
              <a:t>y</a:t>
            </a:r>
            <a:r>
              <a:rPr lang="en-ZA" sz="2400" b="1" spc="-35" dirty="0">
                <a:latin typeface="Arial"/>
                <a:cs typeface="Arial"/>
              </a:rPr>
              <a:t> </a:t>
            </a:r>
            <a:r>
              <a:rPr lang="en-ZA" sz="2400" b="1" spc="-10" dirty="0">
                <a:latin typeface="Arial"/>
                <a:cs typeface="Arial"/>
              </a:rPr>
              <a:t>th</a:t>
            </a:r>
            <a:r>
              <a:rPr lang="en-ZA" sz="2400" b="1" spc="-5" dirty="0">
                <a:latin typeface="Arial"/>
                <a:cs typeface="Arial"/>
              </a:rPr>
              <a:t>r</a:t>
            </a:r>
            <a:r>
              <a:rPr lang="en-ZA" sz="2400" b="1" spc="-15" dirty="0">
                <a:latin typeface="Arial"/>
                <a:cs typeface="Arial"/>
              </a:rPr>
              <a:t>ou</a:t>
            </a:r>
            <a:r>
              <a:rPr lang="en-ZA" sz="2400" b="1" dirty="0">
                <a:latin typeface="Arial"/>
                <a:cs typeface="Arial"/>
              </a:rPr>
              <a:t>g</a:t>
            </a:r>
            <a:r>
              <a:rPr lang="en-ZA" sz="2400" b="1" spc="-10" dirty="0">
                <a:latin typeface="Arial"/>
                <a:cs typeface="Arial"/>
              </a:rPr>
              <a:t>h</a:t>
            </a:r>
            <a:r>
              <a:rPr lang="en-ZA" sz="2400" b="1" spc="-30" dirty="0">
                <a:latin typeface="Arial"/>
                <a:cs typeface="Arial"/>
              </a:rPr>
              <a:t> </a:t>
            </a:r>
            <a:r>
              <a:rPr lang="en-ZA" sz="2400" b="1" spc="-15" dirty="0">
                <a:latin typeface="Arial"/>
                <a:cs typeface="Arial"/>
              </a:rPr>
              <a:t>nea</a:t>
            </a:r>
            <a:r>
              <a:rPr lang="en-ZA" sz="2400" b="1" spc="-5" dirty="0">
                <a:latin typeface="Arial"/>
                <a:cs typeface="Arial"/>
              </a:rPr>
              <a:t>r</a:t>
            </a:r>
            <a:r>
              <a:rPr lang="en-ZA" sz="2400" b="1" spc="-15" dirty="0">
                <a:latin typeface="Arial"/>
                <a:cs typeface="Arial"/>
              </a:rPr>
              <a:t>e</a:t>
            </a:r>
            <a:r>
              <a:rPr lang="en-ZA" sz="2400" b="1" dirty="0">
                <a:latin typeface="Arial"/>
                <a:cs typeface="Arial"/>
              </a:rPr>
              <a:t>s</a:t>
            </a:r>
            <a:r>
              <a:rPr lang="en-ZA" sz="2400" b="1" spc="-5" dirty="0">
                <a:latin typeface="Arial"/>
                <a:cs typeface="Arial"/>
              </a:rPr>
              <a:t>t</a:t>
            </a:r>
            <a:r>
              <a:rPr lang="en-ZA" sz="2400" b="1" spc="-30" dirty="0">
                <a:latin typeface="Arial"/>
                <a:cs typeface="Arial"/>
              </a:rPr>
              <a:t> </a:t>
            </a:r>
            <a:r>
              <a:rPr lang="en-ZA" sz="2400" b="1" spc="-25" dirty="0">
                <a:latin typeface="Arial"/>
                <a:cs typeface="Arial"/>
              </a:rPr>
              <a:t>e</a:t>
            </a:r>
            <a:r>
              <a:rPr lang="en-ZA" sz="2400" b="1" dirty="0">
                <a:latin typeface="Arial"/>
                <a:cs typeface="Arial"/>
              </a:rPr>
              <a:t>x</a:t>
            </a:r>
            <a:r>
              <a:rPr lang="en-ZA" sz="2400" b="1" spc="-25" dirty="0">
                <a:latin typeface="Arial"/>
                <a:cs typeface="Arial"/>
              </a:rPr>
              <a:t>it</a:t>
            </a:r>
            <a:endParaRPr lang="en-ZA" sz="2400" b="1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355"/>
              </a:spcBef>
            </a:pPr>
            <a:endParaRPr lang="en-ZA" sz="2800" baseline="6944" dirty="0">
              <a:solidFill>
                <a:srgbClr val="04064C"/>
              </a:solidFill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r>
              <a:rPr lang="en-ZA" spc="-5" dirty="0">
                <a:latin typeface="Arial"/>
                <a:cs typeface="Arial"/>
              </a:rPr>
              <a:t>Immediately obey safety officers during 	exercises</a:t>
            </a:r>
          </a:p>
          <a:p>
            <a:pPr marL="356870" indent="-342900">
              <a:lnSpc>
                <a:spcPct val="100000"/>
              </a:lnSpc>
              <a:spcBef>
                <a:spcPts val="355"/>
              </a:spcBef>
              <a:buFont typeface="Wingdings" panose="05000000000000000000" pitchFamily="2" charset="2"/>
              <a:buChar char="è"/>
            </a:pPr>
            <a:endParaRPr lang="en-ZA" sz="2400" dirty="0">
              <a:latin typeface="Arial"/>
              <a:cs typeface="Arial"/>
            </a:endParaRPr>
          </a:p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r>
              <a:rPr lang="en-ZA" sz="2400" spc="-5" dirty="0">
                <a:latin typeface="Arial"/>
                <a:cs typeface="Arial"/>
              </a:rPr>
              <a:t>La</a:t>
            </a:r>
            <a:r>
              <a:rPr lang="en-ZA" sz="2400" spc="-15" dirty="0">
                <a:latin typeface="Arial"/>
                <a:cs typeface="Arial"/>
              </a:rPr>
              <a:t>s</a:t>
            </a:r>
            <a:r>
              <a:rPr lang="en-ZA" sz="2400" dirty="0">
                <a:latin typeface="Arial"/>
                <a:cs typeface="Arial"/>
              </a:rPr>
              <a:t>t</a:t>
            </a:r>
            <a:r>
              <a:rPr lang="en-ZA" sz="2400" spc="-40" dirty="0">
                <a:latin typeface="Arial"/>
                <a:cs typeface="Arial"/>
              </a:rPr>
              <a:t> </a:t>
            </a:r>
            <a:r>
              <a:rPr lang="en-ZA" sz="2400" spc="-5" dirty="0">
                <a:latin typeface="Arial"/>
                <a:cs typeface="Arial"/>
              </a:rPr>
              <a:t>pe</a:t>
            </a:r>
            <a:r>
              <a:rPr lang="en-ZA" sz="2400" dirty="0">
                <a:latin typeface="Arial"/>
                <a:cs typeface="Arial"/>
              </a:rPr>
              <a:t>rs</a:t>
            </a:r>
            <a:r>
              <a:rPr lang="en-ZA" sz="2400" spc="-5" dirty="0">
                <a:latin typeface="Arial"/>
                <a:cs typeface="Arial"/>
              </a:rPr>
              <a:t>o</a:t>
            </a:r>
            <a:r>
              <a:rPr lang="en-ZA" sz="2400" dirty="0">
                <a:latin typeface="Arial"/>
                <a:cs typeface="Arial"/>
              </a:rPr>
              <a:t>n</a:t>
            </a:r>
            <a:r>
              <a:rPr lang="en-ZA" sz="2400" spc="-45" dirty="0">
                <a:latin typeface="Arial"/>
                <a:cs typeface="Arial"/>
              </a:rPr>
              <a:t> </a:t>
            </a:r>
            <a:r>
              <a:rPr lang="en-ZA" sz="2400" spc="-20" dirty="0">
                <a:latin typeface="Arial"/>
                <a:cs typeface="Arial"/>
              </a:rPr>
              <a:t>l</a:t>
            </a:r>
            <a:r>
              <a:rPr lang="en-ZA" sz="2400" spc="-5" dirty="0">
                <a:latin typeface="Arial"/>
                <a:cs typeface="Arial"/>
              </a:rPr>
              <a:t>ea</a:t>
            </a:r>
            <a:r>
              <a:rPr lang="en-ZA" sz="2400" spc="-15" dirty="0">
                <a:latin typeface="Arial"/>
                <a:cs typeface="Arial"/>
              </a:rPr>
              <a:t>v</a:t>
            </a:r>
            <a:r>
              <a:rPr lang="en-ZA" sz="2400" spc="-5" dirty="0">
                <a:latin typeface="Arial"/>
                <a:cs typeface="Arial"/>
              </a:rPr>
              <a:t>i</a:t>
            </a:r>
            <a:r>
              <a:rPr lang="en-ZA" sz="2400" spc="-15" dirty="0">
                <a:latin typeface="Arial"/>
                <a:cs typeface="Arial"/>
              </a:rPr>
              <a:t>n</a:t>
            </a:r>
            <a:r>
              <a:rPr lang="en-ZA" sz="2400" dirty="0">
                <a:latin typeface="Arial"/>
                <a:cs typeface="Arial"/>
              </a:rPr>
              <a:t>g</a:t>
            </a:r>
            <a:r>
              <a:rPr lang="en-ZA" sz="2400" spc="-35" dirty="0">
                <a:latin typeface="Arial"/>
                <a:cs typeface="Arial"/>
              </a:rPr>
              <a:t> </a:t>
            </a:r>
            <a:r>
              <a:rPr lang="en-ZA" sz="2400" dirty="0">
                <a:latin typeface="Arial"/>
                <a:cs typeface="Arial"/>
              </a:rPr>
              <a:t>a</a:t>
            </a:r>
            <a:r>
              <a:rPr lang="en-ZA" sz="2400" spc="-60" dirty="0">
                <a:latin typeface="Arial"/>
                <a:cs typeface="Arial"/>
              </a:rPr>
              <a:t> </a:t>
            </a:r>
            <a:r>
              <a:rPr lang="en-ZA" sz="2400" spc="-10" dirty="0">
                <a:latin typeface="Arial"/>
                <a:cs typeface="Arial"/>
              </a:rPr>
              <a:t>r</a:t>
            </a:r>
            <a:r>
              <a:rPr lang="en-ZA" sz="2400" spc="-5" dirty="0">
                <a:latin typeface="Arial"/>
                <a:cs typeface="Arial"/>
              </a:rPr>
              <a:t>oo</a:t>
            </a:r>
            <a:r>
              <a:rPr lang="en-ZA" sz="2400" dirty="0">
                <a:latin typeface="Arial"/>
                <a:cs typeface="Arial"/>
              </a:rPr>
              <a:t>m:</a:t>
            </a:r>
            <a:r>
              <a:rPr lang="en-ZA" sz="2400" spc="20" dirty="0">
                <a:latin typeface="Arial"/>
                <a:cs typeface="Arial"/>
              </a:rPr>
              <a:t> </a:t>
            </a:r>
            <a:r>
              <a:rPr lang="en-ZA" sz="2400" b="1" dirty="0">
                <a:latin typeface="Arial"/>
                <a:cs typeface="Arial"/>
              </a:rPr>
              <a:t>c</a:t>
            </a:r>
            <a:r>
              <a:rPr lang="en-ZA" sz="2400" b="1" spc="-5" dirty="0">
                <a:latin typeface="Arial"/>
                <a:cs typeface="Arial"/>
              </a:rPr>
              <a:t>lo</a:t>
            </a:r>
            <a:r>
              <a:rPr lang="en-ZA" sz="2400" b="1" dirty="0">
                <a:latin typeface="Arial"/>
                <a:cs typeface="Arial"/>
              </a:rPr>
              <a:t>se</a:t>
            </a:r>
            <a:r>
              <a:rPr lang="en-ZA" sz="2400" b="1" spc="-45" dirty="0">
                <a:latin typeface="Arial"/>
                <a:cs typeface="Arial"/>
              </a:rPr>
              <a:t> </a:t>
            </a:r>
            <a:r>
              <a:rPr lang="en-ZA" sz="2400" b="1" spc="-5" dirty="0">
                <a:latin typeface="Arial"/>
                <a:cs typeface="Arial"/>
              </a:rPr>
              <a:t>doo</a:t>
            </a:r>
            <a:r>
              <a:rPr lang="en-ZA" sz="2400" b="1" dirty="0">
                <a:latin typeface="Arial"/>
                <a:cs typeface="Arial"/>
              </a:rPr>
              <a:t>r</a:t>
            </a:r>
            <a:r>
              <a:rPr lang="en-ZA" sz="2400" b="1" spc="-40" dirty="0">
                <a:latin typeface="Arial"/>
                <a:cs typeface="Arial"/>
              </a:rPr>
              <a:t> 	</a:t>
            </a:r>
            <a:r>
              <a:rPr lang="en-ZA" sz="2400" b="1" spc="-5" dirty="0">
                <a:latin typeface="Arial"/>
                <a:cs typeface="Arial"/>
              </a:rPr>
              <a:t>an</a:t>
            </a:r>
            <a:r>
              <a:rPr lang="en-ZA" sz="2400" b="1" dirty="0">
                <a:latin typeface="Arial"/>
                <a:cs typeface="Arial"/>
              </a:rPr>
              <a:t>d</a:t>
            </a:r>
            <a:r>
              <a:rPr lang="en-ZA" sz="2400" b="1" spc="-45" dirty="0">
                <a:latin typeface="Arial"/>
                <a:cs typeface="Arial"/>
              </a:rPr>
              <a:t> </a:t>
            </a:r>
            <a:r>
              <a:rPr lang="en-ZA" sz="2400" b="1" spc="-5" dirty="0">
                <a:latin typeface="Arial"/>
                <a:cs typeface="Arial"/>
              </a:rPr>
              <a:t>ha</a:t>
            </a:r>
            <a:r>
              <a:rPr lang="en-ZA" sz="2400" b="1" spc="-15" dirty="0">
                <a:latin typeface="Arial"/>
                <a:cs typeface="Arial"/>
              </a:rPr>
              <a:t>n</a:t>
            </a:r>
            <a:r>
              <a:rPr lang="en-ZA" sz="2400" b="1" dirty="0">
                <a:latin typeface="Arial"/>
                <a:cs typeface="Arial"/>
              </a:rPr>
              <a:t>g </a:t>
            </a:r>
            <a:r>
              <a:rPr lang="en-ZA" sz="2400" b="1" spc="-5" dirty="0">
                <a:latin typeface="Arial"/>
                <a:cs typeface="Arial"/>
              </a:rPr>
              <a:t>ou</a:t>
            </a:r>
            <a:r>
              <a:rPr lang="en-ZA" sz="2400" b="1" dirty="0">
                <a:latin typeface="Arial"/>
                <a:cs typeface="Arial"/>
              </a:rPr>
              <a:t>t</a:t>
            </a:r>
            <a:r>
              <a:rPr lang="en-ZA" sz="2400" b="1" spc="-5" dirty="0">
                <a:latin typeface="Arial"/>
                <a:cs typeface="Arial"/>
              </a:rPr>
              <a:t> orange flyer o</a:t>
            </a:r>
            <a:r>
              <a:rPr lang="en-ZA" sz="2400" b="1" dirty="0">
                <a:latin typeface="Arial"/>
                <a:cs typeface="Arial"/>
              </a:rPr>
              <a:t>n</a:t>
            </a:r>
            <a:r>
              <a:rPr lang="en-ZA" sz="2400" b="1" spc="-20" dirty="0">
                <a:latin typeface="Arial"/>
                <a:cs typeface="Arial"/>
              </a:rPr>
              <a:t> 	door</a:t>
            </a:r>
            <a:r>
              <a:rPr lang="en-ZA" sz="2400" b="1" spc="10" dirty="0">
                <a:latin typeface="Arial"/>
                <a:cs typeface="Arial"/>
              </a:rPr>
              <a:t>k</a:t>
            </a:r>
            <a:r>
              <a:rPr lang="en-ZA" sz="2400" b="1" spc="-5" dirty="0">
                <a:latin typeface="Arial"/>
                <a:cs typeface="Arial"/>
              </a:rPr>
              <a:t>nob</a:t>
            </a:r>
          </a:p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endParaRPr lang="en-ZA" sz="2400" dirty="0">
              <a:latin typeface="Arial"/>
              <a:cs typeface="Arial"/>
            </a:endParaRPr>
          </a:p>
          <a:p>
            <a:pPr marL="354965" marR="5080" indent="-342900">
              <a:lnSpc>
                <a:spcPct val="101800"/>
              </a:lnSpc>
              <a:spcBef>
                <a:spcPts val="275"/>
              </a:spcBef>
              <a:buFont typeface="Wingdings" panose="05000000000000000000" pitchFamily="2" charset="2"/>
              <a:buChar char="è"/>
            </a:pPr>
            <a:r>
              <a:rPr lang="en-ZA" spc="-5" dirty="0">
                <a:latin typeface="Arial"/>
                <a:cs typeface="Arial"/>
              </a:rPr>
              <a:t>Do </a:t>
            </a:r>
            <a:r>
              <a:rPr lang="en-ZA" b="1" spc="-5" dirty="0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lang="en-ZA" spc="-5" dirty="0">
                <a:latin typeface="Arial"/>
                <a:cs typeface="Arial"/>
              </a:rPr>
              <a:t> use the elevator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3E8007-3C54-AE03-9D34-E1C5CE1F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23" y="389964"/>
            <a:ext cx="4639444" cy="5983941"/>
          </a:xfrm>
        </p:spPr>
        <p:txBody>
          <a:bodyPr>
            <a:normAutofit/>
          </a:bodyPr>
          <a:lstStyle/>
          <a:p>
            <a:r>
              <a:rPr lang="en-US" dirty="0"/>
              <a:t>EVACUATION PROCEDURES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Assembly Point Ent. 6</a:t>
            </a:r>
            <a:br>
              <a:rPr lang="en-US" dirty="0"/>
            </a:br>
            <a:r>
              <a:rPr lang="en-US" dirty="0" err="1"/>
              <a:t>Banghoek</a:t>
            </a:r>
            <a:r>
              <a:rPr lang="en-US" dirty="0"/>
              <a:t> Avenue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26866-E349-7F18-FDC5-D311A1F50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19" y="3385124"/>
            <a:ext cx="1819529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9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61223B"/>
                </a:solidFill>
              </a:rPr>
              <a:t>No person may use dangerous equipment alone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E.g., equipment with exposed moving parts, the potential for explosions/fire/electrical shock, high pressure/velocity gas/air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There must be at </a:t>
            </a:r>
            <a:r>
              <a:rPr lang="en-US" sz="3200" dirty="0" err="1"/>
              <a:t>leat</a:t>
            </a:r>
            <a:r>
              <a:rPr lang="en-US" sz="3200" dirty="0"/>
              <a:t> one other person in the same lab, also after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No unauthorized persons may work on electrical equipment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law is very strict in this regard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 student is NOT allowed to fit a 15A plug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61223B"/>
                </a:solidFill>
              </a:rPr>
              <a:t>S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tudents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1223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 must obtain permission before they work in any laboratory or work with any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Obtain permission from the person in charge of that equipment or lab (given on the door of labs/otherwise ask lecturer or lab manager)</a:t>
            </a:r>
            <a:endParaRPr lang="en-US" sz="3200" i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9906"/>
            <a:ext cx="11495049" cy="724494"/>
          </a:xfrm>
        </p:spPr>
        <p:txBody>
          <a:bodyPr/>
          <a:lstStyle/>
          <a:p>
            <a:r>
              <a:rPr lang="en-US" dirty="0"/>
              <a:t>PERMISSIONS REQUIRED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672353"/>
            <a:ext cx="11487961" cy="5179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Report all safety risks to the technician/lecturer/chairperson or Campus Sec. </a:t>
            </a:r>
            <a:r>
              <a:rPr lang="en-US" b="1" u="sng" dirty="0">
                <a:solidFill>
                  <a:srgbClr val="002060"/>
                </a:solidFill>
              </a:rPr>
              <a:t>at all hours</a:t>
            </a:r>
          </a:p>
          <a:p>
            <a:r>
              <a:rPr lang="en-US" sz="2800" dirty="0"/>
              <a:t>E.g., unsafe/faulty electrical wiring or cables, compressed air pipes/hoses,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</a:rPr>
              <a:t>Report all incidents in which a person is injured </a:t>
            </a:r>
            <a:r>
              <a:rPr lang="en-US" b="1" u="sng" dirty="0">
                <a:solidFill>
                  <a:srgbClr val="002060"/>
                </a:solidFill>
              </a:rPr>
              <a:t>immediately</a:t>
            </a:r>
            <a:r>
              <a:rPr lang="en-US" b="1" dirty="0">
                <a:solidFill>
                  <a:srgbClr val="002060"/>
                </a:solidFill>
              </a:rPr>
              <a:t> to the technician/lecturer/chairperson or Campus Sec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r>
              <a:rPr lang="en-US" sz="2800" dirty="0"/>
              <a:t>Legally required reporting procedures apply</a:t>
            </a:r>
          </a:p>
          <a:p>
            <a:r>
              <a:rPr lang="en-US" sz="2800" dirty="0"/>
              <a:t>Any injury that may possibly require medical treatment or have long term effect</a:t>
            </a:r>
          </a:p>
          <a:p>
            <a:pPr marL="0" indent="0">
              <a:buNone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*If fatal (or potentially fatal) injuries occur – law specifies that you must not disturb the site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REPORTING OF INCIDENTS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4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OVERRIDING PRINCIPLE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Prevent risks to people and equipment by </a:t>
            </a:r>
          </a:p>
          <a:p>
            <a:r>
              <a:rPr lang="en-US" sz="3200" dirty="0"/>
              <a:t>Being sensible, </a:t>
            </a:r>
          </a:p>
          <a:p>
            <a:r>
              <a:rPr lang="en-US" sz="3200" dirty="0"/>
              <a:t>Careful and </a:t>
            </a:r>
          </a:p>
          <a:p>
            <a:r>
              <a:rPr lang="en-US" sz="3200" dirty="0"/>
              <a:t>Pro-active</a:t>
            </a:r>
          </a:p>
          <a:p>
            <a:r>
              <a:rPr lang="en-US" sz="3200" dirty="0"/>
              <a:t>Remember </a:t>
            </a:r>
            <a:r>
              <a:rPr lang="en-US" dirty="0"/>
              <a:t>the main rule of thumb is to use common sense and not take any chances</a:t>
            </a: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 RULES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Applies to all students, staff and other persons present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In the IE 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In the labs (situated in M&amp;M Building)</a:t>
            </a:r>
          </a:p>
        </p:txBody>
      </p:sp>
    </p:spTree>
    <p:extLst>
      <p:ext uri="{BB962C8B-B14F-4D97-AF65-F5344CB8AC3E}">
        <p14:creationId xmlns:p14="http://schemas.microsoft.com/office/powerpoint/2010/main" val="400640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932" y="1697394"/>
            <a:ext cx="7462444" cy="3781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IMPORTANT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sz="3200" dirty="0"/>
              <a:t>All students/visitors must obey instructions of lecturer/technician or other staff members regarding safety -  (not allowed to refuse according to law).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 Rules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ZA" sz="1800" dirty="0"/>
              <a:t>According to Occupational Health and Safety Administration - students are viewed as employees</a:t>
            </a:r>
          </a:p>
          <a:p>
            <a:r>
              <a:rPr lang="en-ZA" sz="1800" dirty="0"/>
              <a:t>The law makes no provision for something like “at own risk/responsibility”</a:t>
            </a:r>
          </a:p>
        </p:txBody>
      </p:sp>
    </p:spTree>
    <p:extLst>
      <p:ext uri="{BB962C8B-B14F-4D97-AF65-F5344CB8AC3E}">
        <p14:creationId xmlns:p14="http://schemas.microsoft.com/office/powerpoint/2010/main" val="132211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" y="1116104"/>
            <a:ext cx="11487961" cy="43030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1223B"/>
                </a:solidFill>
              </a:rPr>
              <a:t>GENERALLY APPLICABLE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No smoking allowed anywhere in the building, or within 20 m of an entrance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3000" dirty="0"/>
              <a:t>Windows are also considered to be entrances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When you leave the office every evening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3000" dirty="0"/>
              <a:t>Turn off lights, printers, monitors, air-cons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3000" dirty="0"/>
              <a:t>Close all taps and fire doors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Back-up electronic data regularly; keep off-site back-up copy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sz="3000" dirty="0"/>
              <a:t>Departmental backup server is an option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Lock office and lab doors when you leave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3200" dirty="0"/>
              <a:t>Report suspicious people to Campus Security (021 808 2333)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03354"/>
            <a:ext cx="11495049" cy="724494"/>
          </a:xfrm>
        </p:spPr>
        <p:txBody>
          <a:bodyPr/>
          <a:lstStyle/>
          <a:p>
            <a:r>
              <a:rPr lang="en-US" dirty="0"/>
              <a:t>Genera Safety Rules (continuing)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996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rPr>
              <a:t>Staff and Senior Students of the Industrial Engineering 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7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64FFE0E-2B80-E9E0-3FC4-56B0413B7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079" y="997633"/>
            <a:ext cx="5948898" cy="447531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9B3DA31-1085-7A3D-38D7-48442405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What NOT to DO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47E64-940B-75A7-C07D-F524DE1B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Staff and Senior Students of the Industrial Engineering 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C3D9B-FF97-3701-3E4F-E92FD3A63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556" y="1042614"/>
            <a:ext cx="3326865" cy="43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7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GINEERING#2022">
      <a:dk1>
        <a:srgbClr val="4D5356"/>
      </a:dk1>
      <a:lt1>
        <a:srgbClr val="FFFFFF"/>
      </a:lt1>
      <a:dk2>
        <a:srgbClr val="4D5356"/>
      </a:dk2>
      <a:lt2>
        <a:srgbClr val="FFFFFF"/>
      </a:lt2>
      <a:accent1>
        <a:srgbClr val="61223B"/>
      </a:accent1>
      <a:accent2>
        <a:srgbClr val="B79962"/>
      </a:accent2>
      <a:accent3>
        <a:srgbClr val="EBA900"/>
      </a:accent3>
      <a:accent4>
        <a:srgbClr val="8C979A"/>
      </a:accent4>
      <a:accent5>
        <a:srgbClr val="61223B"/>
      </a:accent5>
      <a:accent6>
        <a:srgbClr val="8B2346"/>
      </a:accent6>
      <a:hlink>
        <a:srgbClr val="B79962"/>
      </a:hlink>
      <a:folHlink>
        <a:srgbClr val="8C979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3423FE29EEC49A5FBBA28DDDCC119" ma:contentTypeVersion="16" ma:contentTypeDescription="Create a new document." ma:contentTypeScope="" ma:versionID="8c1641fcebdbac07257a66267cc18042">
  <xsd:schema xmlns:xsd="http://www.w3.org/2001/XMLSchema" xmlns:xs="http://www.w3.org/2001/XMLSchema" xmlns:p="http://schemas.microsoft.com/office/2006/metadata/properties" xmlns:ns2="5270dd94-f8cf-4d97-83e9-08c5e417fbc3" xmlns:ns3="32320dda-a88b-47bc-962e-2aaac57cca39" targetNamespace="http://schemas.microsoft.com/office/2006/metadata/properties" ma:root="true" ma:fieldsID="bd56b9cf91b0866711c006f8b456753a" ns2:_="" ns3:_="">
    <xsd:import namespace="5270dd94-f8cf-4d97-83e9-08c5e417fbc3"/>
    <xsd:import namespace="32320dda-a88b-47bc-962e-2aaac57cc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0dd94-f8cf-4d97-83e9-08c5e417f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52a57b7-faf8-40f9-a460-bb3073308a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20dda-a88b-47bc-962e-2aaac57cc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1cf5e1-6aa9-45e4-957f-34d7a3494660}" ma:internalName="TaxCatchAll" ma:showField="CatchAllData" ma:web="32320dda-a88b-47bc-962e-2aaac57cca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320dda-a88b-47bc-962e-2aaac57cca39" xsi:nil="true"/>
    <lcf76f155ced4ddcb4097134ff3c332f xmlns="5270dd94-f8cf-4d97-83e9-08c5e417fbc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2E71DA-265F-410D-9E62-ACB9DCB88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0dd94-f8cf-4d97-83e9-08c5e417fbc3"/>
    <ds:schemaRef ds:uri="32320dda-a88b-47bc-962e-2aaac57cc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D1DC47-1D07-41D0-B046-AB9C07CC5F0D}">
  <ds:schemaRefs>
    <ds:schemaRef ds:uri="http://schemas.microsoft.com/office/2006/metadata/properties"/>
    <ds:schemaRef ds:uri="http://schemas.microsoft.com/office/infopath/2007/PartnerControls"/>
    <ds:schemaRef ds:uri="32320dda-a88b-47bc-962e-2aaac57cca39"/>
    <ds:schemaRef ds:uri="5270dd94-f8cf-4d97-83e9-08c5e417fbc3"/>
  </ds:schemaRefs>
</ds:datastoreItem>
</file>

<file path=customXml/itemProps3.xml><?xml version="1.0" encoding="utf-8"?>
<ds:datastoreItem xmlns:ds="http://schemas.openxmlformats.org/officeDocument/2006/customXml" ds:itemID="{DC52E39A-4520-4B30-9DDC-086DE856A8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40681</TotalTime>
  <Words>1772</Words>
  <Application>Microsoft Office PowerPoint</Application>
  <PresentationFormat>Widescreen</PresentationFormat>
  <Paragraphs>257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Office Theme</vt:lpstr>
      <vt:lpstr>Department of  Industrial Engineering Safety Training 2023</vt:lpstr>
      <vt:lpstr>Campus Security contact number : 021 808 2333</vt:lpstr>
      <vt:lpstr>EVACUATION PROCEDURES  Assembly Point Ent. 6 Banghoek Avenue       </vt:lpstr>
      <vt:lpstr>PERMISSIONS REQUIRED</vt:lpstr>
      <vt:lpstr>REPORTING OF INCIDENTS</vt:lpstr>
      <vt:lpstr>GENERAL SAFETY RULES</vt:lpstr>
      <vt:lpstr>General Safety Rules (continuing)</vt:lpstr>
      <vt:lpstr>Genera Safety Rules (continuing)</vt:lpstr>
      <vt:lpstr>Examples of What NOT to DO</vt:lpstr>
      <vt:lpstr>RULES WHEN HANDLING HAZARDOUS MATERIALS</vt:lpstr>
      <vt:lpstr>CLOTHES AND SAFETY EQUIPMENT</vt:lpstr>
      <vt:lpstr>Allowable Shoes in Lab Areas</vt:lpstr>
      <vt:lpstr>RULES IN LABORATORY AREAS</vt:lpstr>
      <vt:lpstr>Laboatory Areas</vt:lpstr>
      <vt:lpstr>LAB PRACTICALS</vt:lpstr>
      <vt:lpstr>LABORATORY SETUPS</vt:lpstr>
      <vt:lpstr>Laboratory setups (continuing)</vt:lpstr>
      <vt:lpstr>Laboratory setups (continuing)</vt:lpstr>
      <vt:lpstr>Safety procedures for Laboratory setups (continuing)</vt:lpstr>
      <vt:lpstr>Safety procedures for Laboratory setups (continuing)</vt:lpstr>
      <vt:lpstr>Safety procedures for Laboratory setups (continuing)</vt:lpstr>
      <vt:lpstr>Safety procedures for Laboratory setups (continuing)</vt:lpstr>
      <vt:lpstr>Safety procedures for Laboratory setups (continuing)</vt:lpstr>
      <vt:lpstr>Safety procedures for Laboratory setups (consinuing)</vt:lpstr>
      <vt:lpstr>Thank you Enkosi Dankie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Muller, L, Mev [lm2@sun.ac.za]</dc:creator>
  <cp:lastModifiedBy>De Beer, Anel [au1@sun.ac.za]</cp:lastModifiedBy>
  <cp:revision>730</cp:revision>
  <dcterms:created xsi:type="dcterms:W3CDTF">2021-09-15T08:20:16Z</dcterms:created>
  <dcterms:modified xsi:type="dcterms:W3CDTF">2023-08-22T12:27:38Z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0x010100008C6D65BAC40A45BAB92F14DB5F4FAF</vt:lpwstr>
  </property>
  <property fmtid="{D5CDD505-2E9C-101B-9397-08002B2CF9AE}" pid="3" name="MediaServiceImageTags">
    <vt:lpwstr/>
  </property>
</Properties>
</file>